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sldIdLst>
    <p:sldId id="256" r:id="rId2"/>
    <p:sldId id="284" r:id="rId3"/>
    <p:sldId id="258" r:id="rId4"/>
    <p:sldId id="259" r:id="rId5"/>
    <p:sldId id="262" r:id="rId6"/>
    <p:sldId id="293" r:id="rId7"/>
    <p:sldId id="267" r:id="rId8"/>
    <p:sldId id="285" r:id="rId9"/>
    <p:sldId id="287" r:id="rId10"/>
    <p:sldId id="283" r:id="rId11"/>
    <p:sldId id="261" r:id="rId12"/>
    <p:sldId id="265" r:id="rId13"/>
    <p:sldId id="266" r:id="rId14"/>
    <p:sldId id="269" r:id="rId15"/>
    <p:sldId id="281" r:id="rId16"/>
    <p:sldId id="288" r:id="rId17"/>
    <p:sldId id="289" r:id="rId18"/>
    <p:sldId id="290" r:id="rId19"/>
    <p:sldId id="291" r:id="rId20"/>
    <p:sldId id="292" r:id="rId21"/>
    <p:sldId id="268" r:id="rId22"/>
    <p:sldId id="280" r:id="rId23"/>
    <p:sldId id="279" r:id="rId24"/>
    <p:sldId id="278" r:id="rId25"/>
    <p:sldId id="270" r:id="rId26"/>
    <p:sldId id="271" r:id="rId27"/>
    <p:sldId id="272" r:id="rId28"/>
    <p:sldId id="273" r:id="rId29"/>
    <p:sldId id="276" r:id="rId30"/>
    <p:sldId id="277" r:id="rId31"/>
    <p:sldId id="274" r:id="rId32"/>
    <p:sldId id="275" r:id="rId33"/>
    <p:sldId id="282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3040"/>
            <a:ext cx="2460402" cy="2460402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8125344" y="3019202"/>
            <a:ext cx="3504501" cy="2072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75266" y="3252728"/>
            <a:ext cx="2765999" cy="1635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02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цял нов свят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график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софтуер, който ни позволява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пишем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дебъгваме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изпълняваме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нашият код по-лесно и да създаваме нашите порграми по по-добър начин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 главно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Дебъгер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приложенията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22161"/>
            <a:ext cx="5187950" cy="3416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9935BF-E18E-56D4-FCE1-97A2B5514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819400"/>
            <a:ext cx="4962581" cy="3307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D1B4039-AEF8-438F-17E6-C227E5DED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6" y="2807581"/>
            <a:ext cx="4962581" cy="331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218543-DD08-82C4-14C8-F19250957584}"/>
              </a:ext>
            </a:extLst>
          </p:cNvPr>
          <p:cNvSpPr txBox="1"/>
          <p:nvPr/>
        </p:nvSpPr>
        <p:spPr>
          <a:xfrm>
            <a:off x="819093" y="23526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1B92F-84C1-0BB0-BDE2-43DB6B06EE7D}"/>
              </a:ext>
            </a:extLst>
          </p:cNvPr>
          <p:cNvSpPr txBox="1"/>
          <p:nvPr/>
        </p:nvSpPr>
        <p:spPr>
          <a:xfrm>
            <a:off x="6486526" y="2432415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5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5BCB45-C088-D019-11C2-63148BF06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738525"/>
            <a:ext cx="4981575" cy="3314482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928189-6389-B1F1-D95A-8F7761AA8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8" y="2738525"/>
            <a:ext cx="4952088" cy="3314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57C6E-D509-787D-866B-BF9DBAED4707}"/>
              </a:ext>
            </a:extLst>
          </p:cNvPr>
          <p:cNvSpPr txBox="1"/>
          <p:nvPr/>
        </p:nvSpPr>
        <p:spPr>
          <a:xfrm>
            <a:off x="828674" y="2209800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C9C0-2EA5-08A1-FA4E-B2A40C12804F}"/>
              </a:ext>
            </a:extLst>
          </p:cNvPr>
          <p:cNvSpPr txBox="1"/>
          <p:nvPr/>
        </p:nvSpPr>
        <p:spPr>
          <a:xfrm>
            <a:off x="6438900" y="24098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Изглед от проекта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04B78D-7116-F593-2B55-0451537C7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15" y="2466975"/>
            <a:ext cx="7151792" cy="4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AE81-D042-3D82-A73F-2395EE3AF4A0}"/>
              </a:ext>
            </a:extLst>
          </p:cNvPr>
          <p:cNvSpPr txBox="1"/>
          <p:nvPr/>
        </p:nvSpPr>
        <p:spPr>
          <a:xfrm>
            <a:off x="940279" y="2907101"/>
            <a:ext cx="1076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MyApplication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8E27-7F27-79B3-682F-B762E831844F}"/>
              </a:ext>
            </a:extLst>
          </p:cNvPr>
          <p:cNvSpPr txBox="1"/>
          <p:nvPr/>
        </p:nvSpPr>
        <p:spPr>
          <a:xfrm>
            <a:off x="940279" y="655608"/>
            <a:ext cx="863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Изтрийте кодът в голямото бяло поле на вашият проект от предния слайд и поставете следния код в същото поле.</a:t>
            </a:r>
          </a:p>
        </p:txBody>
      </p:sp>
    </p:spTree>
    <p:extLst>
      <p:ext uri="{BB962C8B-B14F-4D97-AF65-F5344CB8AC3E}">
        <p14:creationId xmlns:p14="http://schemas.microsoft.com/office/powerpoint/2010/main" val="1791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означава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програмираме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6997E060-407A-19EB-8EA0-AB3AA7C3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4795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133600"/>
            <a:ext cx="6072776" cy="4096875"/>
          </a:xfrm>
        </p:spPr>
        <p:txBody>
          <a:bodyPr anchor="ctr">
            <a:norm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Програмирането е процес, при който задаваме някакви команди на компютъра.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пишат на някакъв програмен език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подреждат една след друга 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поредица, командите образуват компютърна програма 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1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A5D-8AF0-1441-F123-8D93B07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3120"/>
            <a:ext cx="2793158" cy="1125747"/>
          </a:xfrm>
        </p:spPr>
        <p:txBody>
          <a:bodyPr/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Къде пишем нашият код?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EBE6B376-A776-D2E0-C8D2-131E7F9C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9" y="2640329"/>
            <a:ext cx="6561296" cy="1884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E77C-D300-C491-7806-ABDAD80F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052" y="2078966"/>
            <a:ext cx="3580948" cy="3945913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Кодът, който ние ще пишем трябва да бъде между 2-те къдрави скоби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{}.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време на този мини курс кодът, който ще пишем ще се намира единствено и само там.</a:t>
            </a:r>
          </a:p>
        </p:txBody>
      </p:sp>
    </p:spTree>
    <p:extLst>
      <p:ext uri="{BB962C8B-B14F-4D97-AF65-F5344CB8AC3E}">
        <p14:creationId xmlns:p14="http://schemas.microsoft.com/office/powerpoint/2010/main" val="241382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>
            <a:normAutofit fontScale="92500" lnSpcReduction="10000"/>
          </a:bodyPr>
          <a:lstStyle/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Променливите са контейнери за съхранение на различни типове данни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има различни типове променливи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Примери за променливи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 на променлива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“test”;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стартира с число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съдържа прано място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препоръчително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това трябва да бъде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защото е смислено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Типове данни в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Нейминг конвенции за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camelCase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b="1" i="1" u="sng" dirty="0"/>
              <a:t>Бележка</a:t>
            </a:r>
            <a:r>
              <a:rPr lang="en-US" b="1" i="1" u="sng" dirty="0"/>
              <a:t>: </a:t>
            </a: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не е препоръчително да се използва </a:t>
            </a:r>
            <a:r>
              <a:rPr lang="bg-BG" dirty="0">
                <a:solidFill>
                  <a:srgbClr val="FF0000"/>
                </a:solidFill>
              </a:rPr>
              <a:t>Унгарската нотация (</a:t>
            </a:r>
            <a:r>
              <a:rPr lang="en-US" dirty="0">
                <a:solidFill>
                  <a:srgbClr val="FF0000"/>
                </a:solidFill>
              </a:rPr>
              <a:t>Hungarian notation</a:t>
            </a:r>
            <a:r>
              <a:rPr lang="bg-BG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strFirstName</a:t>
            </a:r>
            <a:r>
              <a:rPr lang="en-US" dirty="0"/>
              <a:t> = “</a:t>
            </a:r>
            <a:r>
              <a:rPr lang="en-US" dirty="0" err="1"/>
              <a:t>Velizar</a:t>
            </a:r>
            <a:r>
              <a:rPr lang="en-US" dirty="0"/>
              <a:t>”;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350561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Условна логика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цикълът е един от най-използваните цикли в програмирането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Съдържа три части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веднъж само, преди изпълнението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 условието за изпълнение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всеки път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изпълни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цикълът цикли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 докато условието в скобите е удовлетворено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т.е.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 е вариация на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Този цикъл ще изпълни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-а поне веднъж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преди да провери дали условието 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след това цикълът ще продължи докато условието в скобите е валидно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81300"/>
            <a:ext cx="10927726" cy="37034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проектиран от Андерс Хейлсберг от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год.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 общо предназначение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обектно-ориентиран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клас-базиран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се използва върху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/.NET 6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последната версия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използван за писане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Console, Desktop, Widows Services, Web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Mobile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Games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поддържа статично типизиране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функционално програмиране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generics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други неща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документациите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са много информативни и добре структурирани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 (вложени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Много е важно да знаете, че след първата итерация на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външния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цикъл,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вътрешният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 ще се изпълни </a:t>
            </a:r>
            <a:r>
              <a:rPr lang="bg-BG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след което отново ще се върнем във външния за втора итерация и т.н.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719022" y="3218212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прекъсва (терминира) цикъла, ако условието, в което се намира е изпълнено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bg-BG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просто отива на следващата итерация от цикъла, ако има такава.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коментари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Коментар на една линия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64519"/>
            <a:ext cx="4085790" cy="9230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562" y="2379306"/>
            <a:ext cx="5659438" cy="800456"/>
          </a:xfrm>
        </p:spPr>
        <p:txBody>
          <a:bodyPr/>
          <a:lstStyle/>
          <a:p>
            <a:r>
              <a:rPr lang="bg-BG" dirty="0"/>
              <a:t>Коментар на множество линии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84" y="3312801"/>
            <a:ext cx="2726186" cy="2167402"/>
          </a:xfrm>
        </p:spPr>
      </p:pic>
    </p:spTree>
    <p:extLst>
      <p:ext uri="{BB962C8B-B14F-4D97-AF65-F5344CB8AC3E}">
        <p14:creationId xmlns:p14="http://schemas.microsoft.com/office/powerpoint/2010/main" val="268079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CC41A-A76E-6F96-0194-6465D370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399" y="3055528"/>
            <a:ext cx="2802502" cy="7469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Дебъгване</a:t>
            </a:r>
            <a:endParaRPr lang="en-US" sz="4600" b="0" i="0" kern="12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4D8087-9EE5-2F02-2335-AC3749843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6" y="1040175"/>
            <a:ext cx="7397769" cy="4551000"/>
          </a:xfrm>
        </p:spPr>
      </p:pic>
    </p:spTree>
    <p:extLst>
      <p:ext uri="{BB962C8B-B14F-4D97-AF65-F5344CB8AC3E}">
        <p14:creationId xmlns:p14="http://schemas.microsoft.com/office/powerpoint/2010/main" val="148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4" y="1214535"/>
            <a:ext cx="3603657" cy="595604"/>
          </a:xfrm>
        </p:spPr>
        <p:txBody>
          <a:bodyPr/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68735" cy="3876662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Датски софтуерен инженер, създател на няколко програмни езика и инструменти за разработка. Той е автор на взика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co-chief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момента работи в Майкрософт като главен архитект на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безплатна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платформа за разработка на различни видове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на кода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runtime,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библиотеки за разработка 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web, mobile, desktop, games,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Двата основни компонента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Можем да пишем на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 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Екосистемата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5" y="2948556"/>
            <a:ext cx="5884202" cy="3349431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C#, F#, VB.NET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DC8463-45DA-6CA6-D6D6-1BA1FF3B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5" y="3183146"/>
            <a:ext cx="5230328" cy="2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411070-98F9-41C2-D0E3-4BB0C07A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2" y="3958590"/>
            <a:ext cx="84658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компилаторът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08C-5523-4541-9132-01F6AF1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46" y="2311879"/>
            <a:ext cx="4107158" cy="16390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48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</p:txBody>
      </p:sp>
      <p:pic>
        <p:nvPicPr>
          <p:cNvPr id="5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5086894-18D9-6A5E-1FA6-185FB66A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0" y="601534"/>
            <a:ext cx="4444595" cy="5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1003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Cascadia Mono</vt:lpstr>
      <vt:lpstr>Century Gothic</vt:lpstr>
      <vt:lpstr>Wingdings 3</vt:lpstr>
      <vt:lpstr>Ion Boardroom</vt:lpstr>
      <vt:lpstr>C# Basics</vt:lpstr>
      <vt:lpstr>Какво означава “да програмираме”?</vt:lpstr>
      <vt:lpstr>Какво е C#?</vt:lpstr>
      <vt:lpstr>Андерс Хейлсберг</vt:lpstr>
      <vt:lpstr>Какво е .NET?</vt:lpstr>
      <vt:lpstr>.NET = Екосистемата</vt:lpstr>
      <vt:lpstr>Какво е компилатор?</vt:lpstr>
      <vt:lpstr>Какво е компилаторът в C#?</vt:lpstr>
      <vt:lpstr>.NET архитектура</vt:lpstr>
      <vt:lpstr>C# не е .NET!</vt:lpstr>
      <vt:lpstr>.NET платформата /цял нов свят/</vt:lpstr>
      <vt:lpstr>.NET график</vt:lpstr>
      <vt:lpstr>Какво е IDE?</vt:lpstr>
      <vt:lpstr>Visual Studio 2022 /инсталация/</vt:lpstr>
      <vt:lpstr>Архитектура на .NET приложенията</vt:lpstr>
      <vt:lpstr>Създаване на C# проект (I част)</vt:lpstr>
      <vt:lpstr>Създаване на C# проект (II част)</vt:lpstr>
      <vt:lpstr>Изглед от проекта</vt:lpstr>
      <vt:lpstr>PowerPoint Presentation</vt:lpstr>
      <vt:lpstr>Къде пишем нашият код?</vt:lpstr>
      <vt:lpstr>C# променливи (variables)</vt:lpstr>
      <vt:lpstr>Типове данни в C# </vt:lpstr>
      <vt:lpstr>C# константи</vt:lpstr>
      <vt:lpstr>C# Console Input/Output</vt:lpstr>
      <vt:lpstr>Условна логика (if/else if/else)</vt:lpstr>
      <vt:lpstr>Switch/case логика</vt:lpstr>
      <vt:lpstr>Цикли (for цикъл)</vt:lpstr>
      <vt:lpstr>Цикли (while цикъл)</vt:lpstr>
      <vt:lpstr>Цикли (do/while цикъл)</vt:lpstr>
      <vt:lpstr>Цикли (вложени for цикли)</vt:lpstr>
      <vt:lpstr>Използване на “break”</vt:lpstr>
      <vt:lpstr>Използване на “continue”</vt:lpstr>
      <vt:lpstr>C# коментари</vt:lpstr>
      <vt:lpstr>Дебъгване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Gerasimov, Velizar</cp:lastModifiedBy>
  <cp:revision>451</cp:revision>
  <dcterms:created xsi:type="dcterms:W3CDTF">2022-05-13T20:04:37Z</dcterms:created>
  <dcterms:modified xsi:type="dcterms:W3CDTF">2022-10-10T19:19:51Z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2022-10-10T08:50:39Z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4c1c41c2-98a5-4b5d-b15e-79af72b68f79</vt:lpwstr>
  </property>
  <property fmtid="{D5CDD505-2E9C-101B-9397-08002B2CF9AE}" pid="8" name="MSIP_Label_78ba2ad2-1b1e-4cec-9ee3-2fdbfa21151f_ContentBits">
    <vt:lpwstr>0</vt:lpwstr>
  </property>
</Properties>
</file>