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1.10.2023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40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1.10.2023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581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1.10.2023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198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1.10.2023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7915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1.10.2023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8041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1.10.2023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0916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1.10.2023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862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1.10.2023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5940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1.10.2023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413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1.10.2023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954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1.10.2023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524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1.10.2023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367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1.10.2023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4842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1.10.2023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522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1.10.2023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208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1.10.2023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681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CFB35DB-DAC8-46D3-A03B-66B5F82307B5}" type="datetimeFigureOut">
              <a:rPr lang="bg-BG" smtClean="0"/>
              <a:t>1.10.2023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36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CFB35DB-DAC8-46D3-A03B-66B5F82307B5}" type="datetimeFigureOut">
              <a:rPr lang="bg-BG" smtClean="0"/>
              <a:t>1.10.2023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6388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226F5-4885-6B48-DCBE-465D24CE2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5552" y="661582"/>
            <a:ext cx="8676222" cy="7899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bg-BG" sz="3700" dirty="0">
                <a:latin typeface="Arial" panose="020B0604020202020204" pitchFamily="34" charset="0"/>
                <a:cs typeface="Arial" panose="020B0604020202020204" pitchFamily="34" charset="0"/>
              </a:rPr>
              <a:t>Линейни структури от данни</a:t>
            </a:r>
          </a:p>
        </p:txBody>
      </p:sp>
      <p:pic>
        <p:nvPicPr>
          <p:cNvPr id="7" name="Picture 6" descr="A diagram of a data structure&#10;&#10;Description automatically generated">
            <a:extLst>
              <a:ext uri="{FF2B5EF4-FFF2-40B4-BE49-F238E27FC236}">
                <a16:creationId xmlns:a16="http://schemas.microsoft.com/office/drawing/2014/main" id="{5228F2E6-C214-0E48-F42A-65F700BAE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154" y="1784073"/>
            <a:ext cx="6561653" cy="42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0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94F82-C955-3671-C427-830D6EA3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12108"/>
          </a:xfrm>
        </p:spPr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Линейни структури от данни - дефиниция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6E4B8-8EA8-7CD9-6B70-1B450B6FA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37038"/>
            <a:ext cx="9905998" cy="190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Линейните структури от данни 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са структури от данни, които позволяват елементите в тях да бъдат подредени </a:t>
            </a:r>
            <a:r>
              <a:rPr lang="bg-B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последователно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линейно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). Всеки елемент в колекцията има по един </a:t>
            </a:r>
            <a:r>
              <a:rPr lang="bg-B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предишен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и един </a:t>
            </a:r>
            <a:r>
              <a:rPr lang="bg-B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следващ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такъв, с изключение на първият и последният.</a:t>
            </a:r>
          </a:p>
        </p:txBody>
      </p:sp>
      <p:pic>
        <p:nvPicPr>
          <p:cNvPr id="5" name="Picture 4" descr="A black background with a black rectangle with white and green squares&#10;&#10;Description automatically generated with medium confidence">
            <a:extLst>
              <a:ext uri="{FF2B5EF4-FFF2-40B4-BE49-F238E27FC236}">
                <a16:creationId xmlns:a16="http://schemas.microsoft.com/office/drawing/2014/main" id="{3EAF2DC0-BAB5-B2A1-9837-6AC9AFC01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134" y="4464931"/>
            <a:ext cx="6867525" cy="1533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7BBDF0-70C6-F2CA-AE77-2D5294B1BF98}"/>
              </a:ext>
            </a:extLst>
          </p:cNvPr>
          <p:cNvSpPr txBox="1"/>
          <p:nvPr/>
        </p:nvSpPr>
        <p:spPr>
          <a:xfrm>
            <a:off x="3847069" y="4464599"/>
            <a:ext cx="137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8FE2E-C10A-9B7C-4E4F-65E5D1FE8F8B}"/>
              </a:ext>
            </a:extLst>
          </p:cNvPr>
          <p:cNvSpPr txBox="1"/>
          <p:nvPr/>
        </p:nvSpPr>
        <p:spPr>
          <a:xfrm>
            <a:off x="7459360" y="3868018"/>
            <a:ext cx="137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Linked List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67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93EF-F9CC-1C53-1994-326CC46A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ABSTRACT DATA TYPE</a:t>
            </a:r>
            <a:endParaRPr lang="bg-BG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44ED2-168C-01AF-AEF0-3C78A6AB5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Най-общо казано </a:t>
            </a:r>
            <a:r>
              <a:rPr lang="bg-BG" sz="2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абстрактният тип данни(АДТ) 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ни дава </a:t>
            </a:r>
            <a:r>
              <a:rPr lang="bg-BG" sz="2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абстракция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върху определена структура от данни, т.е. определя </a:t>
            </a:r>
            <a:r>
              <a:rPr lang="bg-BG" sz="2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операциите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bg-BG" sz="2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свойствата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, които ще има структурата, без да се интересува от самата имплементация. Това позволява един абстрактен тип данни да има </a:t>
            </a:r>
            <a:r>
              <a:rPr lang="bg-BG" sz="2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различни имплементации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087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6A9D-9170-6EE4-8D4B-46D6D0AE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21" y="2084173"/>
            <a:ext cx="3957811" cy="2296297"/>
          </a:xfrm>
        </p:spPr>
        <p:txBody>
          <a:bodyPr>
            <a:noAutofit/>
          </a:bodyPr>
          <a:lstStyle/>
          <a:p>
            <a:r>
              <a:rPr lang="bg-BG" sz="3600" dirty="0">
                <a:latin typeface="Arial" panose="020B0604020202020204" pitchFamily="34" charset="0"/>
                <a:cs typeface="Arial" panose="020B0604020202020204" pitchFamily="34" charset="0"/>
              </a:rPr>
              <a:t>Видове </a:t>
            </a:r>
            <a:r>
              <a:rPr lang="bg-BG" sz="3600" dirty="0" err="1">
                <a:latin typeface="Arial" panose="020B0604020202020204" pitchFamily="34" charset="0"/>
                <a:cs typeface="Arial" panose="020B0604020202020204" pitchFamily="34" charset="0"/>
              </a:rPr>
              <a:t>аБСТРАктни</a:t>
            </a:r>
            <a:r>
              <a:rPr lang="bg-BG" sz="3600" dirty="0">
                <a:latin typeface="Arial" panose="020B0604020202020204" pitchFamily="34" charset="0"/>
                <a:cs typeface="Arial" panose="020B0604020202020204" pitchFamily="34" charset="0"/>
              </a:rPr>
              <a:t> структури  от данни</a:t>
            </a:r>
          </a:p>
        </p:txBody>
      </p:sp>
      <p:pic>
        <p:nvPicPr>
          <p:cNvPr id="6" name="Content Placeholder 5" descr="A diagram of a data type&#10;&#10;Description automatically generated">
            <a:extLst>
              <a:ext uri="{FF2B5EF4-FFF2-40B4-BE49-F238E27FC236}">
                <a16:creationId xmlns:a16="http://schemas.microsoft.com/office/drawing/2014/main" id="{AF7CB550-0D37-0041-3438-301C4E08C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482" y="1627422"/>
            <a:ext cx="6051893" cy="3751886"/>
          </a:xfrm>
        </p:spPr>
      </p:pic>
    </p:spTree>
    <p:extLst>
      <p:ext uri="{BB962C8B-B14F-4D97-AF65-F5344CB8AC3E}">
        <p14:creationId xmlns:p14="http://schemas.microsoft.com/office/powerpoint/2010/main" val="218123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530B-B2AA-EC20-8DED-068C3CA3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708454"/>
            <a:ext cx="3643674" cy="972065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List</a:t>
            </a:r>
            <a:endParaRPr lang="bg-BG"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976484F-CB0A-CA5D-EECA-72CAD0A88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1548714"/>
            <a:ext cx="3643674" cy="433456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bg-BG" sz="18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bg-BG" sz="1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е колекция от елементи от един и същи тип.</a:t>
            </a:r>
            <a:endParaRPr lang="en-US" sz="18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kato</a:t>
            </a:r>
            <a:r>
              <a:rPr lang="en-US" sz="1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ADT</a:t>
            </a:r>
            <a:r>
              <a:rPr lang="bg-BG" sz="1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може да бъде имплементиран по много начини.</a:t>
            </a:r>
          </a:p>
          <a:p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Възможно е да бъде имплементиран със </a:t>
            </a:r>
            <a:r>
              <a:rPr lang="bg-BG" sz="1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статичен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 масив, </a:t>
            </a:r>
            <a:r>
              <a:rPr lang="bg-BG" sz="1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динамичен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 масив или </a:t>
            </a:r>
            <a:r>
              <a:rPr lang="bg-BG" sz="1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свързан списък 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(единичен, двоен).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57C94F5F-40BE-8854-B174-23EBB8CD8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94" y="848158"/>
            <a:ext cx="6916633" cy="484164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20780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4E42-E70C-1364-BCF7-9C0DFBEE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ADT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KATO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СТАТИЧЕН МАСИВ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8E59B-B26E-3B7F-CA1B-C9F4D3173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035" y="2238633"/>
            <a:ext cx="9905998" cy="1361304"/>
          </a:xfrm>
        </p:spPr>
        <p:txBody>
          <a:bodyPr/>
          <a:lstStyle/>
          <a:p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Статичният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е имплементиран чрез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статичен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масив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т.е. масив, който има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фиксиран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размер, зададен в момента на инициализирането му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Елементите на масива са разположени на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съседни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места в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паметта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4" descr="A screenshot of a cellphone&#10;&#10;Description automatically generated">
            <a:extLst>
              <a:ext uri="{FF2B5EF4-FFF2-40B4-BE49-F238E27FC236}">
                <a16:creationId xmlns:a16="http://schemas.microsoft.com/office/drawing/2014/main" id="{69FF2827-B786-AD71-2DC0-8FB7B19CD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708" y="3917349"/>
            <a:ext cx="6312652" cy="17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21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F10B-DC20-D69C-D27C-F1021970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426" y="186381"/>
            <a:ext cx="6408373" cy="13757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Представяне</a:t>
            </a:r>
            <a:r>
              <a:rPr lang="en-US" dirty="0"/>
              <a:t> в </a:t>
            </a:r>
            <a:r>
              <a:rPr lang="en-US" dirty="0">
                <a:solidFill>
                  <a:srgbClr val="92D050"/>
                </a:solidFill>
              </a:rPr>
              <a:t>RAM</a:t>
            </a:r>
            <a:r>
              <a:rPr lang="en-US" dirty="0"/>
              <a:t> ПАМЕТТА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7F835F-CA6C-ACD9-F1E5-DCCE9D040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4076" y="2068799"/>
            <a:ext cx="5122606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ЕДНО ОТ КЛЮЧОВИТЕ ПРЕДИМСТВА НА МАСИВА ПРЕД НЯКОИ ДРУГИ СТРУКТУРИ ОТ ДАННИ Е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ДОСТЪПА ДО ЕЛЕМЕНТ ПО ИНДЕКС.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НЯМА ЗНАЧЕНИЕ ДАЛИ ДОСТЪПВАМЕ ПЪРВИЯ, СРЕДНИЯ ИЛИ ПОСЛЕДНИЯТ ЕЛЕМЕНТ В ПАМЕТТА. ДОСТЪПА Е С ТАКА НАРЕЧЕНАТА –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КОНСТАНТНА СЛОЖНОСТ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  <a:r>
              <a:rPr lang="bg-B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screenshot of a memory game&#10;&#10;Description automatically generated">
            <a:extLst>
              <a:ext uri="{FF2B5EF4-FFF2-40B4-BE49-F238E27FC236}">
                <a16:creationId xmlns:a16="http://schemas.microsoft.com/office/drawing/2014/main" id="{BB6A7702-E995-3AD4-34A1-4719F97526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24" y="1895303"/>
            <a:ext cx="5022554" cy="338977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2557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D068-3AE1-0A3E-ABC9-22CD7E836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370" y="881448"/>
            <a:ext cx="9905998" cy="733168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 (static) -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ограничения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6604F-467A-72C7-63F5-DEF559347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97212"/>
            <a:ext cx="9905998" cy="2215978"/>
          </a:xfrm>
        </p:spPr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Както беше подчертано, абстрактният лист имплементиран чрез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статичен масив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има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фиксиран размер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който се задава при инициализирането му и след това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може да се променя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Добавянето на елемент извън рамките на големината на масива реално е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невъзможно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но все пак може да се направи като се задели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нова памет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за по-голям масив, в който да се преместят елементите.</a:t>
            </a:r>
          </a:p>
        </p:txBody>
      </p:sp>
    </p:spTree>
    <p:extLst>
      <p:ext uri="{BB962C8B-B14F-4D97-AF65-F5344CB8AC3E}">
        <p14:creationId xmlns:p14="http://schemas.microsoft.com/office/powerpoint/2010/main" val="2128684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Metadata/LabelInfo.xml><?xml version="1.0" encoding="utf-8"?>
<clbl:labelList xmlns:clbl="http://schemas.microsoft.com/office/2020/mipLabelMetadata">
  <clbl:label id="{78ba2ad2-1b1e-4cec-9ee3-2fdbfa21151f}" enabled="1" method="Privileged" siteId="{8c09d8d5-1d78-4adf-9d10-a13cdacb092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0</TotalTime>
  <Words>320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Линейни структури от данни</vt:lpstr>
      <vt:lpstr>Линейни структури от данни - дефиниция</vt:lpstr>
      <vt:lpstr>ABSTRACT DATA TYPE</vt:lpstr>
      <vt:lpstr>Видове аБСТРАктни структури  от данни</vt:lpstr>
      <vt:lpstr>List</vt:lpstr>
      <vt:lpstr>List ADT (static) KATO СТАТИЧЕН МАСИВ </vt:lpstr>
      <vt:lpstr>Представяне в RAM ПАМЕТТА</vt:lpstr>
      <vt:lpstr>List (static) - ограничения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Линейни структури от данни</dc:title>
  <dc:creator>Gerasimov, Velizar</dc:creator>
  <cp:lastModifiedBy>Gerasimov, Velizar</cp:lastModifiedBy>
  <cp:revision>59</cp:revision>
  <dcterms:created xsi:type="dcterms:W3CDTF">2023-09-28T15:54:23Z</dcterms:created>
  <dcterms:modified xsi:type="dcterms:W3CDTF">2023-10-01T19:29:16Z</dcterms:modified>
</cp:coreProperties>
</file>