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we learn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766" y="1578545"/>
            <a:ext cx="4366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Enums</a:t>
            </a:r>
          </a:p>
          <a:p>
            <a:r>
              <a:rPr lang="en-US" sz="2400" dirty="0"/>
              <a:t>Bitwise operators</a:t>
            </a:r>
          </a:p>
          <a:p>
            <a:r>
              <a:rPr lang="en-US" sz="2400" dirty="0"/>
              <a:t>Regular Expressions</a:t>
            </a:r>
          </a:p>
          <a:p>
            <a:r>
              <a:rPr lang="en-US" sz="2400" dirty="0" err="1"/>
              <a:t>Nullables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89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Arrays</a:t>
            </a:r>
          </a:p>
          <a:p>
            <a:r>
              <a:rPr lang="en-US" sz="2400" dirty="0"/>
              <a:t>Lists	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Foreach loop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Call by Value</a:t>
            </a:r>
          </a:p>
          <a:p>
            <a:r>
              <a:rPr lang="en-US" sz="2400" dirty="0"/>
              <a:t>Call by Reference</a:t>
            </a:r>
          </a:p>
          <a:p>
            <a:r>
              <a:rPr lang="en-US" sz="2400" dirty="0"/>
              <a:t>Out parameter</a:t>
            </a:r>
          </a:p>
          <a:p>
            <a:r>
              <a:rPr lang="en-US" sz="2400" dirty="0"/>
              <a:t>Text Processing</a:t>
            </a:r>
          </a:p>
          <a:p>
            <a:r>
              <a:rPr lang="en-US" sz="2400" dirty="0"/>
              <a:t>Objects and classes /basics/</a:t>
            </a:r>
          </a:p>
          <a:p>
            <a:r>
              <a:rPr lang="en-US" sz="2400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C# Intermediate</vt:lpstr>
      <vt:lpstr>What will we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30</cp:revision>
  <dcterms:created xsi:type="dcterms:W3CDTF">2022-11-04T07:46:38Z</dcterms:created>
  <dcterms:modified xsi:type="dcterms:W3CDTF">2022-11-04T08:14:56Z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