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will we learn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766" y="1578545"/>
            <a:ext cx="4366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Enums</a:t>
            </a:r>
          </a:p>
          <a:p>
            <a:r>
              <a:rPr lang="en-US" sz="2400" dirty="0"/>
              <a:t>Bitwise operators</a:t>
            </a:r>
          </a:p>
          <a:p>
            <a:r>
              <a:rPr lang="en-US" sz="2400" dirty="0"/>
              <a:t>Regular Expressions</a:t>
            </a:r>
          </a:p>
          <a:p>
            <a:r>
              <a:rPr lang="en-US" sz="2400" dirty="0" err="1"/>
              <a:t>Nullables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89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Arrays</a:t>
            </a:r>
          </a:p>
          <a:p>
            <a:r>
              <a:rPr lang="en-US" sz="2400" dirty="0"/>
              <a:t>Lists	</a:t>
            </a:r>
          </a:p>
          <a:p>
            <a:r>
              <a:rPr lang="en-US" sz="2400" dirty="0"/>
              <a:t>Associative arrays</a:t>
            </a:r>
          </a:p>
          <a:p>
            <a:r>
              <a:rPr lang="en-US" sz="2400" dirty="0"/>
              <a:t>Foreach loop</a:t>
            </a:r>
          </a:p>
          <a:p>
            <a:r>
              <a:rPr lang="en-US" sz="2400" dirty="0"/>
              <a:t>Methods</a:t>
            </a:r>
          </a:p>
          <a:p>
            <a:r>
              <a:rPr lang="en-US" sz="2400" dirty="0"/>
              <a:t>Call by Value</a:t>
            </a:r>
          </a:p>
          <a:p>
            <a:r>
              <a:rPr lang="en-US" sz="2400" dirty="0"/>
              <a:t>Call by Reference</a:t>
            </a:r>
          </a:p>
          <a:p>
            <a:r>
              <a:rPr lang="en-US" sz="2400" dirty="0"/>
              <a:t>Out parameter</a:t>
            </a:r>
          </a:p>
          <a:p>
            <a:r>
              <a:rPr lang="en-US" sz="2400" dirty="0"/>
              <a:t>Text Processing</a:t>
            </a:r>
          </a:p>
          <a:p>
            <a:r>
              <a:rPr lang="en-US" sz="2400" dirty="0"/>
              <a:t>Objects and classes /basics/</a:t>
            </a:r>
          </a:p>
          <a:p>
            <a:r>
              <a:rPr lang="en-US" sz="2400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 structure?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Data structure </a:t>
            </a:r>
            <a:r>
              <a:rPr lang="en-US" dirty="0"/>
              <a:t>is a storage (programmatic way) that is used to store and organize data. It is a way of arranging data on a computer so that it can be accessed and updated efficiently.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Data structures </a:t>
            </a:r>
            <a:r>
              <a:rPr lang="en-US" dirty="0"/>
              <a:t>are at the core of computer science and they allow programmers to develop </a:t>
            </a:r>
            <a:r>
              <a:rPr lang="en-US" dirty="0">
                <a:solidFill>
                  <a:srgbClr val="FFFF00"/>
                </a:solidFill>
              </a:rPr>
              <a:t>algorithms</a:t>
            </a:r>
            <a:r>
              <a:rPr lang="en-US" dirty="0"/>
              <a:t> that can be used to solve complex problems </a:t>
            </a:r>
          </a:p>
        </p:txBody>
      </p:sp>
    </p:spTree>
    <p:extLst>
      <p:ext uri="{BB962C8B-B14F-4D97-AF65-F5344CB8AC3E}">
        <p14:creationId xmlns:p14="http://schemas.microsoft.com/office/powerpoint/2010/main" val="31262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825625"/>
            <a:ext cx="10231102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</a:rPr>
              <a:t>array</a:t>
            </a:r>
            <a:r>
              <a:rPr lang="en-US" dirty="0"/>
              <a:t> is a collection of similar data elements stored at contiguous memory locations. It is the simplest data structure where each data element can be accessed directly by only using its </a:t>
            </a:r>
            <a:r>
              <a:rPr lang="en-US" dirty="0">
                <a:solidFill>
                  <a:srgbClr val="FFFF00"/>
                </a:solidFill>
              </a:rPr>
              <a:t>index</a:t>
            </a:r>
            <a:r>
              <a:rPr lang="en-US" dirty="0"/>
              <a:t> number. They have </a:t>
            </a:r>
            <a:r>
              <a:rPr lang="en-US" dirty="0">
                <a:solidFill>
                  <a:srgbClr val="FFFF00"/>
                </a:solidFill>
              </a:rPr>
              <a:t>fixed</a:t>
            </a:r>
            <a:r>
              <a:rPr lang="en-US" dirty="0"/>
              <a:t> size.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1016912" y="5240923"/>
            <a:ext cx="99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Indexes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1016911" y="4656447"/>
            <a:ext cx="112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77</TotalTime>
  <Words>140</Words>
  <Application>Microsoft Office PowerPoint</Application>
  <PresentationFormat>Широк екран</PresentationFormat>
  <Paragraphs>34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C# Intermediate</vt:lpstr>
      <vt:lpstr>What will we learn?</vt:lpstr>
      <vt:lpstr>What is data structure?</vt:lpstr>
      <vt:lpstr>What is an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57</cp:revision>
  <dcterms:created xsi:type="dcterms:W3CDTF">2022-11-04T07:46:38Z</dcterms:created>
  <dcterms:modified xsi:type="dcterms:W3CDTF">2022-11-08T20:48:41Z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