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са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места в паметта</a:t>
            </a:r>
            <a:r>
              <a:rPr lang="en-US" dirty="0"/>
              <a:t>. </a:t>
            </a:r>
            <a:r>
              <a:rPr lang="bg-BG" dirty="0"/>
              <a:t>Това е най-простата структура от данни, при която достъпването на елемент от колекцията става чрез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/>
              <a:t>. </a:t>
            </a:r>
            <a:r>
              <a:rPr lang="bg-BG" dirty="0"/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размер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40049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 by Value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 by Reference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</a:p>
        </p:txBody>
      </p:sp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са наименуван блок от код, който върши някаква работа и може впоследствие да бъде извикван на много места. Декларират се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/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/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</a:t>
            </a:r>
            <a:r>
              <a:rPr lang="en-US" dirty="0"/>
              <a:t>void </a:t>
            </a:r>
            <a:r>
              <a:rPr lang="bg-BG" dirty="0"/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CCB6590E-2904-2751-D3E9-40CA9CFD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2" b="-3"/>
          <a:stretch/>
        </p:blipFill>
        <p:spPr>
          <a:xfrm>
            <a:off x="976274" y="2147659"/>
            <a:ext cx="4497018" cy="349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730815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на данните.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542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169</cp:revision>
  <dcterms:created xsi:type="dcterms:W3CDTF">2022-11-04T07:46:38Z</dcterms:created>
  <dcterms:modified xsi:type="dcterms:W3CDTF">2022-11-11T11:14:18Z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