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FD6918-818C-474D-8E85-514B1C44E266}">
          <p14:sldIdLst>
            <p14:sldId id="256"/>
            <p14:sldId id="275"/>
            <p14:sldId id="257"/>
            <p14:sldId id="258"/>
            <p14:sldId id="259"/>
            <p14:sldId id="260"/>
            <p14:sldId id="273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лизар Герасимов" initials="ВГ" lastIdx="1" clrIdx="0">
    <p:extLst>
      <p:ext uri="{19B8F6BF-5375-455C-9EA6-DF929625EA0E}">
        <p15:presenceInfo xmlns:p15="http://schemas.microsoft.com/office/powerpoint/2012/main" userId="fc929a4cc2368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336A"/>
    <a:srgbClr val="572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18:56:39.66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7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0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2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0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1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and Databases overview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31" y="1708728"/>
            <a:ext cx="3865134" cy="11568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ORM and how it works?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40" y="1823937"/>
            <a:ext cx="5651790" cy="323347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31" y="2946400"/>
            <a:ext cx="3859212" cy="270163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 stands from Object Relational Mapper and is a library that automates the transfer of data between database tables into objects and vice versa.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benefits of ORM systems?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25236" y="3565236"/>
            <a:ext cx="3980873" cy="1782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Reuse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Maintainability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27" y="3719463"/>
            <a:ext cx="6837063" cy="14741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18911" y="3195904"/>
            <a:ext cx="509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work with C# but not with SQL anymore!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Entity Framework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741468"/>
            <a:ext cx="4825158" cy="341630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open source and cross-platform object-relational mapper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Enables developers to work with a database using .NET objects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Eliminates the need for most of the data-access code that typically needs to be written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82" y="2741468"/>
            <a:ext cx="5365607" cy="2384714"/>
          </a:xfrm>
        </p:spPr>
      </p:pic>
    </p:spTree>
    <p:extLst>
      <p:ext uri="{BB962C8B-B14F-4D97-AF65-F5344CB8AC3E}">
        <p14:creationId xmlns:p14="http://schemas.microsoft.com/office/powerpoint/2010/main" val="39448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88915"/>
            <a:ext cx="3865134" cy="101094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(code first approach)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3054"/>
            <a:ext cx="3865135" cy="2526145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of entity classes and a context object that represents a session with the database. The context object allows querying and saving data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structure is updated using migrations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74" y="1181911"/>
            <a:ext cx="4612198" cy="4950947"/>
          </a:xfrm>
        </p:spPr>
      </p:pic>
    </p:spTree>
    <p:extLst>
      <p:ext uri="{BB962C8B-B14F-4D97-AF65-F5344CB8AC3E}">
        <p14:creationId xmlns:p14="http://schemas.microsoft.com/office/powerpoint/2010/main" val="28277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595418"/>
            <a:ext cx="3859212" cy="243378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previously build MS SQL tables.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“database first approach” we scaffold our C# classes from these tables using command line.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9032" y="1403928"/>
            <a:ext cx="3865134" cy="107372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(database first approach)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47" y="1532106"/>
            <a:ext cx="5792887" cy="3857017"/>
          </a:xfrm>
        </p:spPr>
      </p:pic>
    </p:spTree>
    <p:extLst>
      <p:ext uri="{BB962C8B-B14F-4D97-AF65-F5344CB8AC3E}">
        <p14:creationId xmlns:p14="http://schemas.microsoft.com/office/powerpoint/2010/main" val="2018877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142" y="1909618"/>
            <a:ext cx="4051040" cy="102754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LINQ and how we use it with EF Core?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2894775"/>
            <a:ext cx="5547986" cy="299125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056" y="3242785"/>
            <a:ext cx="3859212" cy="17763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Language-Integrated-Query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(LINQ) is the name for set of technologies based on the integration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query capabilities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directly into C#</a:t>
            </a:r>
            <a:r>
              <a:rPr lang="bg-BG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1682295"/>
            <a:ext cx="5416809" cy="900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2947" y="1260893"/>
            <a:ext cx="503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 C# LINQ query: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9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800338"/>
            <a:ext cx="3865134" cy="70812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39" y="1220822"/>
            <a:ext cx="4854361" cy="51591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18297"/>
            <a:ext cx="3757513" cy="1566155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One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Many /most used/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0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include EF Core in our project?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" y="3406543"/>
            <a:ext cx="10895641" cy="1710404"/>
          </a:xfrm>
        </p:spPr>
      </p:pic>
    </p:spTree>
    <p:extLst>
      <p:ext uri="{BB962C8B-B14F-4D97-AF65-F5344CB8AC3E}">
        <p14:creationId xmlns:p14="http://schemas.microsoft.com/office/powerpoint/2010/main" val="2458569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General Overview of EF Core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31715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Object Relation Mapper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the productivity of programmers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C# LINQ instead of SQL direct queries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“Code First” and “Database First” approaches in creating of our database model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89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73" y="2752435"/>
            <a:ext cx="8825658" cy="870399"/>
          </a:xfrm>
        </p:spPr>
        <p:txBody>
          <a:bodyPr/>
          <a:lstStyle/>
          <a:p>
            <a:pPr algn="ctr"/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3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710502" y="2438400"/>
            <a:ext cx="4535753" cy="405476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systems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databases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MS SQL (overview)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ADO.NET (overview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ORM and how it works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benefits from ORM systems?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Entity Framework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Model (code first approach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Model (database first approach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What is LINQ and how we use it in EF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Core?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Entity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to include EF Core in our C#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project?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0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81" y="2603500"/>
            <a:ext cx="6451551" cy="3416300"/>
          </a:xfrm>
        </p:spPr>
      </p:pic>
    </p:spTree>
    <p:extLst>
      <p:ext uri="{BB962C8B-B14F-4D97-AF65-F5344CB8AC3E}">
        <p14:creationId xmlns:p14="http://schemas.microsoft.com/office/powerpoint/2010/main" val="31148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69696"/>
            <a:ext cx="3865134" cy="17356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store my data?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46399"/>
            <a:ext cx="3859212" cy="19488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our Internet era, the database systems grows constantly. The efficiency, durability and the good maintenance are absolutely mandatory for the business!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60" y="2436779"/>
            <a:ext cx="5894962" cy="1622731"/>
          </a:xfrm>
        </p:spPr>
      </p:pic>
    </p:spTree>
    <p:extLst>
      <p:ext uri="{BB962C8B-B14F-4D97-AF65-F5344CB8AC3E}">
        <p14:creationId xmlns:p14="http://schemas.microsoft.com/office/powerpoint/2010/main" val="22571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databases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528291"/>
            <a:ext cx="4825158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Oracle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IBM DB2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528291"/>
            <a:ext cx="4825159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Couchbase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RavenDB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986573" cy="781241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(fundamental differences)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454530"/>
            <a:ext cx="4824413" cy="229050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24" y="3454530"/>
            <a:ext cx="2662534" cy="2840037"/>
          </a:xfrm>
        </p:spPr>
      </p:pic>
    </p:spTree>
    <p:extLst>
      <p:ext uri="{BB962C8B-B14F-4D97-AF65-F5344CB8AC3E}">
        <p14:creationId xmlns:p14="http://schemas.microsoft.com/office/powerpoint/2010/main" val="1553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 (overview)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11" y="2505508"/>
            <a:ext cx="3485789" cy="3485789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4821" y="2976164"/>
            <a:ext cx="4825159" cy="2840039"/>
          </a:xfrm>
        </p:spPr>
        <p:txBody>
          <a:bodyPr/>
          <a:lstStyle/>
          <a:p>
            <a:r>
              <a:rPr lang="en-US" dirty="0" smtClean="0"/>
              <a:t>Data definition – describe the structure of our data</a:t>
            </a:r>
          </a:p>
          <a:p>
            <a:r>
              <a:rPr lang="en-US" dirty="0" smtClean="0"/>
              <a:t>Data manipulation – store and retrieve data</a:t>
            </a:r>
          </a:p>
          <a:p>
            <a:r>
              <a:rPr lang="en-US" dirty="0" smtClean="0"/>
              <a:t>Data control – define who can access the data</a:t>
            </a:r>
          </a:p>
          <a:p>
            <a:r>
              <a:rPr lang="en-US" dirty="0" smtClean="0"/>
              <a:t>Transaction control – bundle operations and allow rollback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0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 profiler is a great tool!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73" y="2632365"/>
            <a:ext cx="9322596" cy="3784166"/>
          </a:xfrm>
        </p:spPr>
      </p:pic>
    </p:spTree>
    <p:extLst>
      <p:ext uri="{BB962C8B-B14F-4D97-AF65-F5344CB8AC3E}">
        <p14:creationId xmlns:p14="http://schemas.microsoft.com/office/powerpoint/2010/main" val="22086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606" y="2063711"/>
            <a:ext cx="2940939" cy="577273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438" y="2640984"/>
            <a:ext cx="6366528" cy="14691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918" y="2842491"/>
            <a:ext cx="3832682" cy="151707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 is the latest Microsoft database access technology. It’s a set of classes that expose data access services.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3965" y="1784926"/>
            <a:ext cx="4904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C# demo source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424</TotalTime>
  <Words>517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3</vt:lpstr>
      <vt:lpstr>Ion Boardroom</vt:lpstr>
      <vt:lpstr>Entity Framework Core and Databases overview </vt:lpstr>
      <vt:lpstr>Table of Contents</vt:lpstr>
      <vt:lpstr>The rise of Internet and storage systems</vt:lpstr>
      <vt:lpstr>Where to store my data?</vt:lpstr>
      <vt:lpstr>SQL vs NoSQL databases</vt:lpstr>
      <vt:lpstr>SQL vs NoSQL (fundamental differences)</vt:lpstr>
      <vt:lpstr>MS SQL server (overview)</vt:lpstr>
      <vt:lpstr>MS SQL server profiler is a great tool! </vt:lpstr>
      <vt:lpstr>ADO.NET</vt:lpstr>
      <vt:lpstr>What is ORM and how it works?</vt:lpstr>
      <vt:lpstr>The benefits of ORM systems?</vt:lpstr>
      <vt:lpstr>Entity Framework Core</vt:lpstr>
      <vt:lpstr>The Model  (code first approach)</vt:lpstr>
      <vt:lpstr>The Model  (database first approach)</vt:lpstr>
      <vt:lpstr>What is LINQ and how we use it with EF Core?</vt:lpstr>
      <vt:lpstr>Entity relations</vt:lpstr>
      <vt:lpstr>How to include EF Core in our project?</vt:lpstr>
      <vt:lpstr>General Overview of EF Core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and Databases overview </dc:title>
  <dc:creator>Велизар Герасимов</dc:creator>
  <cp:lastModifiedBy>Велизар Герасимов</cp:lastModifiedBy>
  <cp:revision>135</cp:revision>
  <dcterms:created xsi:type="dcterms:W3CDTF">2021-09-09T14:07:28Z</dcterms:created>
  <dcterms:modified xsi:type="dcterms:W3CDTF">2021-09-13T15:45:24Z</dcterms:modified>
</cp:coreProperties>
</file>