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324" r:id="rId5"/>
    <p:sldId id="263" r:id="rId6"/>
    <p:sldId id="260" r:id="rId7"/>
    <p:sldId id="261" r:id="rId8"/>
    <p:sldId id="265" r:id="rId9"/>
    <p:sldId id="264" r:id="rId10"/>
    <p:sldId id="325" r:id="rId11"/>
    <p:sldId id="262" r:id="rId12"/>
    <p:sldId id="267" r:id="rId13"/>
    <p:sldId id="266" r:id="rId14"/>
    <p:sldId id="32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69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6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0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488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20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8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889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468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725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36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30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6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08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8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2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5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53483A-BAFC-4857-9C26-5592990BCF0B}" type="datetimeFigureOut">
              <a:rPr lang="bg-BG" smtClean="0"/>
              <a:t>20.10.2023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BF5FD0-A866-4956-A8E2-6F7D078F9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78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0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close-up of a logo&#10;&#10;Description automatically generated">
            <a:extLst>
              <a:ext uri="{FF2B5EF4-FFF2-40B4-BE49-F238E27FC236}">
                <a16:creationId xmlns:a16="http://schemas.microsoft.com/office/drawing/2014/main" id="{904EE35D-70D2-5935-0881-1B368FBB4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1" r="-1" b="900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9EB7B-6114-22D0-5D0F-70CBB0B0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47" y="4856257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and C#</a:t>
            </a:r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38CB-E58A-3580-5842-5054BF6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.NET predecessor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8B3D-1F20-0A31-8546-7A358CF3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platform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platform independent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that not always was true.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one platform called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Framework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predecessor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was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version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Framework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4.8.1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the development on it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stopped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Framework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supported yet and will be for many years, just something new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will 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Framework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intensive in our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34F9-D944-D988-C7AF-E273A6E1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D37A698-20A6-EC08-C10A-EFC7FA1D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64" y="609771"/>
            <a:ext cx="4444595" cy="59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CFF2-94FF-7900-FB7E-2C053964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of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41822D41-BD79-5AFA-F78C-E707A143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2" y="2638637"/>
            <a:ext cx="5187950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C3E83-42BF-CC7C-8FE1-A8AAFE450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10" y="2622161"/>
            <a:ext cx="5032933" cy="3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10FD-97B9-45F4-7885-E745FE4D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programming library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(.DLL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110C-FF46-539D-73D3-1D535F11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library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contains source on some language (C# for example), which does some work, and which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many other projects.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idea behind the programming libraries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reusing of 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Which means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once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in many places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source in the programming libraries usually is collection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do some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programming libraries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 used 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standalone project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They are always used in another projects.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Bulgarian team, we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for making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extends the functionality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 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8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70D-1EF7-606A-5059-7C8A0A70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C# project types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68B4-AC6D-A096-090A-F9A746EE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7254"/>
            <a:ext cx="10485111" cy="39953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application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Service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Form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application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ASP .NET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endParaRPr lang="bg-BG" dirty="0"/>
          </a:p>
        </p:txBody>
      </p:sp>
      <p:pic>
        <p:nvPicPr>
          <p:cNvPr id="5" name="Picture 4" descr="A purple logo with white text&#10;&#10;Description automatically generated">
            <a:extLst>
              <a:ext uri="{FF2B5EF4-FFF2-40B4-BE49-F238E27FC236}">
                <a16:creationId xmlns:a16="http://schemas.microsoft.com/office/drawing/2014/main" id="{5E6275F6-0247-5F21-BAC8-4C9CA9A72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968" y="2724665"/>
            <a:ext cx="2001271" cy="1126080"/>
          </a:xfrm>
          <a:prstGeom prst="rect">
            <a:avLst/>
          </a:prstGeom>
        </p:spPr>
      </p:pic>
      <p:pic>
        <p:nvPicPr>
          <p:cNvPr id="7" name="Picture 6" descr="A blue gears on a black background&#10;&#10;Description automatically generated">
            <a:extLst>
              <a:ext uri="{FF2B5EF4-FFF2-40B4-BE49-F238E27FC236}">
                <a16:creationId xmlns:a16="http://schemas.microsoft.com/office/drawing/2014/main" id="{7ADB7A8E-50CC-4C43-53E4-4E044013E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93" y="3646797"/>
            <a:ext cx="1292697" cy="1322160"/>
          </a:xfrm>
          <a:prstGeom prst="rect">
            <a:avLst/>
          </a:prstGeom>
        </p:spPr>
      </p:pic>
      <p:pic>
        <p:nvPicPr>
          <p:cNvPr id="9" name="Picture 8" descr="A computer screen with a white text&#10;&#10;Description automatically generated">
            <a:extLst>
              <a:ext uri="{FF2B5EF4-FFF2-40B4-BE49-F238E27FC236}">
                <a16:creationId xmlns:a16="http://schemas.microsoft.com/office/drawing/2014/main" id="{1BBC3BF9-AAB6-B3E9-3A28-C66973A9F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71" y="2724665"/>
            <a:ext cx="1408670" cy="1408670"/>
          </a:xfrm>
          <a:prstGeom prst="rect">
            <a:avLst/>
          </a:prstGeom>
        </p:spPr>
      </p:pic>
      <p:pic>
        <p:nvPicPr>
          <p:cNvPr id="11" name="Picture 10" descr="A computer screen with gears and icons&#10;&#10;Description automatically generated">
            <a:extLst>
              <a:ext uri="{FF2B5EF4-FFF2-40B4-BE49-F238E27FC236}">
                <a16:creationId xmlns:a16="http://schemas.microsoft.com/office/drawing/2014/main" id="{881A4308-D644-325E-4E00-1250907C6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427" y="5030791"/>
            <a:ext cx="1640681" cy="1314872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162F9D4D-1343-4A23-03F7-A868A4E01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60" y="5124437"/>
            <a:ext cx="1893967" cy="11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94A1-6218-04A3-701C-C49EC537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Programming Language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F5C1-B93A-BDCF-A59C-39F194E4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824289" cy="39785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 –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many more language constructions.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Important topics for beginners: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(knowing of different datatypes: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functions (methods)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conditional statements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switch/case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loops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do-while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classes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1FDB77-28F5-4B6E-54B3-8D9E50AA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192" y="3934838"/>
            <a:ext cx="3768842" cy="23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8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4C2-D945-3A83-7770-53591A84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next steps (advanced)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A416-7F57-1432-79C4-606B02F5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7759"/>
            <a:ext cx="8367987" cy="4367842"/>
          </a:xfrm>
        </p:spPr>
        <p:txBody>
          <a:bodyPr>
            <a:normAutofit lnSpcReduction="10000"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OOP Object Oriented Programming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classes, objects, properties, fields, interfaces, abstract classes, events, delegates, virtual methods, method overloading and method overriding</a:t>
            </a: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Important topics for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more advanced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OOP principles: Inheritance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files, directories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streams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(Read/Write/Create/Delete)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Stack, Queue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HashSet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(data structures)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 (connection, read, write, update, query executions in plain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 first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different frameworks: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ASP .NET 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Service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D6710-16CF-50E8-1B86-83B10697C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367" y="2789830"/>
            <a:ext cx="1702980" cy="1070308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C2004C6C-539D-7B49-86F6-4A76760C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85" y="4937738"/>
            <a:ext cx="1647218" cy="488241"/>
          </a:xfrm>
          <a:prstGeom prst="rect">
            <a:avLst/>
          </a:prstGeom>
        </p:spPr>
      </p:pic>
      <p:pic>
        <p:nvPicPr>
          <p:cNvPr id="8" name="Picture 7" descr="A logo with a feather&#10;&#10;Description automatically generated">
            <a:extLst>
              <a:ext uri="{FF2B5EF4-FFF2-40B4-BE49-F238E27FC236}">
                <a16:creationId xmlns:a16="http://schemas.microsoft.com/office/drawing/2014/main" id="{CDC51DD8-9FDC-E325-621B-E93A89FD6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236" y="5572891"/>
            <a:ext cx="1342416" cy="622881"/>
          </a:xfrm>
          <a:prstGeom prst="rect">
            <a:avLst/>
          </a:prstGeom>
        </p:spPr>
      </p:pic>
      <p:pic>
        <p:nvPicPr>
          <p:cNvPr id="10" name="Picture 9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5E37E705-9A46-5C25-D4A1-CAF6858AC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5" y="4038626"/>
            <a:ext cx="1309381" cy="6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AEB3-FAE2-5F76-A6A1-2F39E535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41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What is IDE? Integrated Development Environment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72BFEF-1C23-5226-68C4-7207A3E80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0" y="2902945"/>
            <a:ext cx="10303060" cy="2750727"/>
          </a:xfrm>
        </p:spPr>
      </p:pic>
    </p:spTree>
    <p:extLst>
      <p:ext uri="{BB962C8B-B14F-4D97-AF65-F5344CB8AC3E}">
        <p14:creationId xmlns:p14="http://schemas.microsoft.com/office/powerpoint/2010/main" val="24697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DCA8-E3A9-3F26-869C-A5B155E8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6787-DDBD-24A7-46F3-E03C5B79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347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free, open source and cross-platform for developing of different application types.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programming languages, runtime environment and different libraries with useful resources for developing of console, web, desktop, IoT, game applications.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two main building blocks called: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 Basic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many other programming languages.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B84C6-BEB5-079D-6BBD-46392F940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F85BD-6F94-F328-FEA7-65946FB11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5" y="5320040"/>
            <a:ext cx="1056202" cy="1056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29E4-D7E8-DF5B-0869-F87B6AAF8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00A-0E6A-ED3E-BB2F-005683A6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F6C4-D49E-6FE0-D338-7375EF16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special computer program which translates our source code into machine code or in byte code. Mostly our source code is written in high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C#, 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or middle level programming language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written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white hexagon with black text&#10;&#10;Description automatically generated">
            <a:extLst>
              <a:ext uri="{FF2B5EF4-FFF2-40B4-BE49-F238E27FC236}">
                <a16:creationId xmlns:a16="http://schemas.microsoft.com/office/drawing/2014/main" id="{9CE452AB-E2C6-7B98-4126-1CFEBB7F1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60" y="3805108"/>
            <a:ext cx="8028245" cy="24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556A-24E5-DC4E-E7F6-50E36C1F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C#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6E86-893A-DCFE-E6B6-E2C9EFB2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559"/>
            <a:ext cx="8825659" cy="126004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translates our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Intermediate language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After that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JIT compiler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(Just in time compiler) translates our code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code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specific processor architecture.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 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extensions can be written in many programming languages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DA97A-C7B4-2009-E57A-7872C043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93" y="3917864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D097-0088-14DC-6C0F-1DC7418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64326"/>
            <a:ext cx="8761413" cy="10537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Language Runtime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01D7-2050-95A1-908A-78ABBB9D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7374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virtual machine which manages the execution of our program and communicates with the operating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Intermediate language (IL)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specific for the certain machine processor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Garbage Collector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is responsible for cleaning of not needed resources.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installed on certain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PC/Laptop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then we can run/write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programs via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These program mainly are written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 Basic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8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6E81-D868-6B5D-2FFF-6D4E1797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9C1A-750B-CDF9-F9B3-7D5A09C9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015187" cy="34163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(C#, F#, Visual Basic)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Execution environment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(Common Language Runtime - CLR)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515A69-9372-98AE-4A58-CECBB98A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52" y="2417028"/>
            <a:ext cx="5230328" cy="2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5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840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.NET and C#</vt:lpstr>
      <vt:lpstr>C# Programming Language</vt:lpstr>
      <vt:lpstr>C# next steps (advanced)</vt:lpstr>
      <vt:lpstr> What is IDE? Integrated Development Environment</vt:lpstr>
      <vt:lpstr>What is .NET</vt:lpstr>
      <vt:lpstr>What is a compiler?</vt:lpstr>
      <vt:lpstr>The compiler in C#</vt:lpstr>
      <vt:lpstr>What is a CLR (Common Language Runtime)?</vt:lpstr>
      <vt:lpstr>.NET</vt:lpstr>
      <vt:lpstr>.NET predecessor </vt:lpstr>
      <vt:lpstr>.NET Architecture</vt:lpstr>
      <vt:lpstr>Architecture of .NET applications</vt:lpstr>
      <vt:lpstr>What is a programming library (.DLL)?</vt:lpstr>
      <vt:lpstr>Different C# project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- OPC UA – TRAEGER – GIT – AZURE DEVOPS</dc:title>
  <dc:creator>Gerasimov, Velizar</dc:creator>
  <cp:lastModifiedBy>Gerasimov, Velizar</cp:lastModifiedBy>
  <cp:revision>11</cp:revision>
  <dcterms:created xsi:type="dcterms:W3CDTF">2023-10-19T18:39:30Z</dcterms:created>
  <dcterms:modified xsi:type="dcterms:W3CDTF">2023-10-20T06:56:15Z</dcterms:modified>
</cp:coreProperties>
</file>