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74" y="1181911"/>
            <a:ext cx="4612198" cy="495094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47" y="1532106"/>
            <a:ext cx="5792887" cy="3857017"/>
          </a:xfr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/>
              <a:t>Entity relations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Many </a:t>
            </a:r>
            <a:r>
              <a:rPr lang="en-US" sz="2000" smtClean="0">
                <a:solidFill>
                  <a:schemeClr val="bg1"/>
                </a:solidFill>
              </a:rPr>
              <a:t>to </a:t>
            </a:r>
            <a:r>
              <a:rPr lang="en-US" sz="2000" smtClean="0">
                <a:solidFill>
                  <a:schemeClr val="bg1"/>
                </a:solidFill>
              </a:rPr>
              <a:t>Many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Overview of EF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31715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Supports many database providers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systems!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4705"/>
          <a:stretch>
            <a:fillRect/>
          </a:stretch>
        </p:blipFill>
        <p:spPr>
          <a:xfrm>
            <a:off x="6483215" y="769696"/>
            <a:ext cx="3593657" cy="5091174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56" y="2882900"/>
            <a:ext cx="2857500" cy="28575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3223492"/>
            <a:ext cx="4914975" cy="1995054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8" y="2640984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965" y="1784926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0" y="1823937"/>
            <a:ext cx="5651790" cy="3233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27" y="3719463"/>
            <a:ext cx="6837063" cy="1474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8911" y="3195904"/>
            <a:ext cx="509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work with C# but not with SQL anymore!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376</TotalTime>
  <Words>391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 Boardroom</vt:lpstr>
      <vt:lpstr>Entity Framework Core and Databases overview </vt:lpstr>
      <vt:lpstr>The rise of Internet and storage systems! </vt:lpstr>
      <vt:lpstr>Where to store my data?</vt:lpstr>
      <vt:lpstr>SQL vs NoSQL databases</vt:lpstr>
      <vt:lpstr>SQL vs NoSQL (fundamental differences)</vt:lpstr>
      <vt:lpstr>MS SQL server profiler is a great tool! </vt:lpstr>
      <vt:lpstr>ADO.NET</vt:lpstr>
      <vt:lpstr>What is ORM and how it works?</vt:lpstr>
      <vt:lpstr>The benefits of ORM systems?</vt:lpstr>
      <vt:lpstr>Entity Framework Core</vt:lpstr>
      <vt:lpstr>The Model  (code first approach)</vt:lpstr>
      <vt:lpstr>The Model  (database first approach)</vt:lpstr>
      <vt:lpstr>What is LINQ and how we use it with EF Core?</vt:lpstr>
      <vt:lpstr>Entity relations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103</cp:revision>
  <dcterms:created xsi:type="dcterms:W3CDTF">2021-09-09T14:07:28Z</dcterms:created>
  <dcterms:modified xsi:type="dcterms:W3CDTF">2021-09-10T16:39:41Z</dcterms:modified>
</cp:coreProperties>
</file>