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1FD6918-818C-474D-8E85-514B1C44E266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елизар Герасимов" initials="ВГ" lastIdx="1" clrIdx="0">
    <p:extLst>
      <p:ext uri="{19B8F6BF-5375-455C-9EA6-DF929625EA0E}">
        <p15:presenceInfo xmlns:p15="http://schemas.microsoft.com/office/powerpoint/2012/main" userId="fc929a4cc2368c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09T18:56:39.664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7DD66F1-7FC0-403D-82FE-3DDCE4AD2CCB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12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83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78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03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23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7DD66F1-7FC0-403D-82FE-3DDCE4AD2CCB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000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7DD66F1-7FC0-403D-82FE-3DDCE4AD2CCB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4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49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56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336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88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361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915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95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7DD66F1-7FC0-403D-82FE-3DDCE4AD2CCB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0E18208-8770-480D-84FA-14340A53F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1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Entity Framework Core and Databases overview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28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The rise of Internet and storage systems! 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381" y="2603500"/>
            <a:ext cx="6451551" cy="3416300"/>
          </a:xfrm>
        </p:spPr>
      </p:pic>
    </p:spTree>
    <p:extLst>
      <p:ext uri="{BB962C8B-B14F-4D97-AF65-F5344CB8AC3E}">
        <p14:creationId xmlns:p14="http://schemas.microsoft.com/office/powerpoint/2010/main" val="311481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769696"/>
            <a:ext cx="3865134" cy="1735667"/>
          </a:xfrm>
        </p:spPr>
        <p:txBody>
          <a:bodyPr/>
          <a:lstStyle/>
          <a:p>
            <a:r>
              <a:rPr lang="en-US" dirty="0" smtClean="0"/>
              <a:t>Where to store my data?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2946399"/>
            <a:ext cx="3859212" cy="1948873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In our Internet era, the database systems grows constantly. The efficiency, durability and the good maintenance are absolutely mandatory for the business!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5" r="14705"/>
          <a:stretch>
            <a:fillRect/>
          </a:stretch>
        </p:blipFill>
        <p:spPr>
          <a:xfrm>
            <a:off x="6483215" y="769696"/>
            <a:ext cx="3593657" cy="5091174"/>
          </a:xfrm>
        </p:spPr>
      </p:pic>
    </p:spTree>
    <p:extLst>
      <p:ext uri="{BB962C8B-B14F-4D97-AF65-F5344CB8AC3E}">
        <p14:creationId xmlns:p14="http://schemas.microsoft.com/office/powerpoint/2010/main" val="225718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SQL vs NoSQL databases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SQL Database systems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528291"/>
            <a:ext cx="4825158" cy="2491510"/>
          </a:xfrm>
        </p:spPr>
        <p:txBody>
          <a:bodyPr/>
          <a:lstStyle/>
          <a:p>
            <a:r>
              <a:rPr lang="en-US" dirty="0" smtClean="0"/>
              <a:t>MS SQL Server</a:t>
            </a:r>
          </a:p>
          <a:p>
            <a:r>
              <a:rPr lang="en-US" dirty="0" smtClean="0"/>
              <a:t>MySQL</a:t>
            </a:r>
          </a:p>
          <a:p>
            <a:r>
              <a:rPr lang="en-US" dirty="0" smtClean="0"/>
              <a:t>Oracle Database</a:t>
            </a:r>
          </a:p>
          <a:p>
            <a:r>
              <a:rPr lang="en-US" dirty="0" smtClean="0"/>
              <a:t>PostgreSQL</a:t>
            </a:r>
          </a:p>
          <a:p>
            <a:r>
              <a:rPr lang="en-US" dirty="0" smtClean="0"/>
              <a:t>IBM DB2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NoSQL Database systems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528291"/>
            <a:ext cx="4825159" cy="2491510"/>
          </a:xfrm>
        </p:spPr>
        <p:txBody>
          <a:bodyPr/>
          <a:lstStyle/>
          <a:p>
            <a:r>
              <a:rPr lang="en-US" dirty="0" smtClean="0"/>
              <a:t>MongoDB</a:t>
            </a:r>
          </a:p>
          <a:p>
            <a:r>
              <a:rPr lang="en-US" dirty="0" err="1" smtClean="0"/>
              <a:t>Redis</a:t>
            </a:r>
            <a:endParaRPr lang="en-US" dirty="0" smtClean="0"/>
          </a:p>
          <a:p>
            <a:r>
              <a:rPr lang="en-US" dirty="0" err="1" smtClean="0"/>
              <a:t>Couchbase</a:t>
            </a:r>
            <a:endParaRPr lang="en-US" dirty="0" smtClean="0"/>
          </a:p>
          <a:p>
            <a:r>
              <a:rPr lang="en-US" dirty="0" err="1" smtClean="0"/>
              <a:t>RavenDB</a:t>
            </a:r>
            <a:endParaRPr lang="en-US" dirty="0" smtClean="0"/>
          </a:p>
          <a:p>
            <a:r>
              <a:rPr lang="en-US" dirty="0" smtClean="0"/>
              <a:t>Cassandra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93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7"/>
            <a:ext cx="8986573" cy="781241"/>
          </a:xfrm>
        </p:spPr>
        <p:txBody>
          <a:bodyPr/>
          <a:lstStyle/>
          <a:p>
            <a:r>
              <a:rPr lang="en-US" sz="3200" dirty="0" smtClean="0"/>
              <a:t>SQL vs NoSQL (fundamental differences)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Table relations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3454530"/>
            <a:ext cx="4824413" cy="2290503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Document model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524" y="3454530"/>
            <a:ext cx="2662534" cy="2840037"/>
          </a:xfrm>
        </p:spPr>
      </p:pic>
    </p:spTree>
    <p:extLst>
      <p:ext uri="{BB962C8B-B14F-4D97-AF65-F5344CB8AC3E}">
        <p14:creationId xmlns:p14="http://schemas.microsoft.com/office/powerpoint/2010/main" val="155323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MS SQL server profiler is a great tool!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156" y="2882900"/>
            <a:ext cx="2857500" cy="2857500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712" y="3223492"/>
            <a:ext cx="4914975" cy="1995054"/>
          </a:xfrm>
        </p:spPr>
      </p:pic>
    </p:spTree>
    <p:extLst>
      <p:ext uri="{BB962C8B-B14F-4D97-AF65-F5344CB8AC3E}">
        <p14:creationId xmlns:p14="http://schemas.microsoft.com/office/powerpoint/2010/main" val="220864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482" y="1496290"/>
            <a:ext cx="2940939" cy="577273"/>
          </a:xfrm>
        </p:spPr>
        <p:txBody>
          <a:bodyPr/>
          <a:lstStyle/>
          <a:p>
            <a:r>
              <a:rPr lang="en-US" sz="3200" dirty="0" smtClean="0"/>
              <a:t>ADO.NET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438" y="2640984"/>
            <a:ext cx="6366528" cy="146919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6482" y="2285999"/>
            <a:ext cx="3518645" cy="2535383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ADO.NET is the latest Microsoft database access technology. It’s a set of classes that expose data access services.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53965" y="1784926"/>
            <a:ext cx="49045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C# demo source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5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231" y="1708728"/>
            <a:ext cx="3865134" cy="11568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ORM and how it works?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040" y="1823937"/>
            <a:ext cx="5651790" cy="3233476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8231" y="2946400"/>
            <a:ext cx="3859212" cy="2701636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ORM stands from Object Relational Mapper and is a library that automates the transfer of data between database tables into objects and vice versa.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0969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143</TotalTime>
  <Words>148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Entity Framework Core and Databases overview </vt:lpstr>
      <vt:lpstr>The rise of Internet and storage systems! </vt:lpstr>
      <vt:lpstr>Where to store my data?</vt:lpstr>
      <vt:lpstr>SQL vs NoSQL databases</vt:lpstr>
      <vt:lpstr>SQL vs NoSQL (fundamental differences)</vt:lpstr>
      <vt:lpstr>MS SQL server profiler is a great tool! </vt:lpstr>
      <vt:lpstr>ADO.NET</vt:lpstr>
      <vt:lpstr>What is ORM and how it works?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Framework Core and Databases overview </dc:title>
  <dc:creator>Велизар Герасимов</dc:creator>
  <cp:lastModifiedBy>Велизар Герасимов</cp:lastModifiedBy>
  <cp:revision>39</cp:revision>
  <dcterms:created xsi:type="dcterms:W3CDTF">2021-09-09T14:07:28Z</dcterms:created>
  <dcterms:modified xsi:type="dcterms:W3CDTF">2021-09-09T16:33:29Z</dcterms:modified>
</cp:coreProperties>
</file>