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4" r:id="rId9"/>
    <p:sldId id="262" r:id="rId10"/>
    <p:sldId id="26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93819"/>
            <a:ext cx="8158605" cy="40649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BBF5B8DF-9CB4-54E9-8699-54B9E3E0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2" y="2344522"/>
            <a:ext cx="6143297" cy="436519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E3849C-67BE-577D-A53F-8786A7A99D73}"/>
              </a:ext>
            </a:extLst>
          </p:cNvPr>
          <p:cNvSpPr txBox="1">
            <a:spLocks/>
          </p:cNvSpPr>
          <p:nvPr/>
        </p:nvSpPr>
        <p:spPr bwMode="gray">
          <a:xfrm>
            <a:off x="1546191" y="743008"/>
            <a:ext cx="8761413" cy="1168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and with AJAX?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4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 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absolutely fine to make SPA (Single Page Application) that consumes Web API not created by us.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yellow arrows with a gear and a cloud&#10;&#10;Description automatically generated">
            <a:extLst>
              <a:ext uri="{FF2B5EF4-FFF2-40B4-BE49-F238E27FC236}">
                <a16:creationId xmlns:a16="http://schemas.microsoft.com/office/drawing/2014/main" id="{F2F68CE8-3D85-F50E-15AD-6AA88C78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2" y="2735304"/>
            <a:ext cx="5831702" cy="291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 and 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6" y="2390609"/>
            <a:ext cx="4034885" cy="2174446"/>
          </a:xfrm>
        </p:spPr>
        <p:txBody>
          <a:bodyPr/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9" y="2390609"/>
            <a:ext cx="6736111" cy="338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AEB226F8-3BF0-D756-F308-D923E08F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" y="4572950"/>
            <a:ext cx="4590985" cy="2255728"/>
          </a:xfrm>
          <a:prstGeom prst="rect">
            <a:avLst/>
          </a:prstGeom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11" y="588433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95" y="5828576"/>
            <a:ext cx="1107542" cy="8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867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What is DOM (Document Object Model)</vt:lpstr>
      <vt:lpstr>HTML, CSS and JavaScript</vt:lpstr>
      <vt:lpstr>jQuery</vt:lpstr>
      <vt:lpstr>Static website vs Dynamic website</vt:lpstr>
      <vt:lpstr>Single Page Application (SPA)</vt:lpstr>
      <vt:lpstr>AJAX</vt:lpstr>
      <vt:lpstr>PowerPoint Presentation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JavaScript in Machine Learning</vt:lpstr>
      <vt:lpstr>JavaScript in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Gerasimov, Velizar</cp:lastModifiedBy>
  <cp:revision>303</cp:revision>
  <dcterms:created xsi:type="dcterms:W3CDTF">2024-03-25T15:52:32Z</dcterms:created>
  <dcterms:modified xsi:type="dcterms:W3CDTF">2024-04-10T15:41:45Z</dcterms:modified>
</cp:coreProperties>
</file>