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1" r:id="rId5"/>
    <p:sldId id="318" r:id="rId6"/>
    <p:sldId id="317" r:id="rId7"/>
    <p:sldId id="294" r:id="rId8"/>
    <p:sldId id="320" r:id="rId9"/>
    <p:sldId id="309" r:id="rId10"/>
    <p:sldId id="321" r:id="rId11"/>
    <p:sldId id="32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0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1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631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536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222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3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77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917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8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818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183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23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21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68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58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95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97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431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EB7B-6114-22D0-5D0F-70CBB0B0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184646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F05E48-CE2B-6B62-0B06-30B56CF01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87" y="3243236"/>
            <a:ext cx="4451885" cy="18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3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8AFF-D9A8-88E9-0881-A24F5F8B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94C9-2098-5580-996C-2AADF8B8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154" y="3692073"/>
            <a:ext cx="4825158" cy="111506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merges the work from two branches. </a:t>
            </a:r>
          </a:p>
          <a:p>
            <a:endParaRPr lang="bg-BG" dirty="0"/>
          </a:p>
        </p:txBody>
      </p:sp>
      <p:pic>
        <p:nvPicPr>
          <p:cNvPr id="5" name="Content Placeholder 4" descr="A group of circles on a black background&#10;&#10;Description automatically generated">
            <a:extLst>
              <a:ext uri="{FF2B5EF4-FFF2-40B4-BE49-F238E27FC236}">
                <a16:creationId xmlns:a16="http://schemas.microsoft.com/office/drawing/2014/main" id="{076BBE2D-6B0E-4CD4-0D62-74E6DD84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63" y="2343642"/>
            <a:ext cx="3057357" cy="45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0D00-3C6C-83A4-7364-E9310154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18" y="980246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GUI clients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cartoon turtle with a horn and text&#10;&#10;Description automatically generated">
            <a:extLst>
              <a:ext uri="{FF2B5EF4-FFF2-40B4-BE49-F238E27FC236}">
                <a16:creationId xmlns:a16="http://schemas.microsoft.com/office/drawing/2014/main" id="{82885A53-1312-EB46-E1C5-06EFBEED7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58" y="4219833"/>
            <a:ext cx="2938081" cy="1630635"/>
          </a:xfrm>
        </p:spPr>
      </p:pic>
      <p:pic>
        <p:nvPicPr>
          <p:cNvPr id="7" name="Picture 6" descr="A purple logo with text&#10;&#10;Description automatically generated">
            <a:extLst>
              <a:ext uri="{FF2B5EF4-FFF2-40B4-BE49-F238E27FC236}">
                <a16:creationId xmlns:a16="http://schemas.microsoft.com/office/drawing/2014/main" id="{5081D693-E266-60F9-0C4B-1DED2DDA9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29" y="2767069"/>
            <a:ext cx="3810000" cy="1905000"/>
          </a:xfrm>
          <a:prstGeom prst="rect">
            <a:avLst/>
          </a:prstGeom>
        </p:spPr>
      </p:pic>
      <p:pic>
        <p:nvPicPr>
          <p:cNvPr id="9" name="Picture 8" descr="A blue circle with a fork in it&#10;&#10;Description automatically generated">
            <a:extLst>
              <a:ext uri="{FF2B5EF4-FFF2-40B4-BE49-F238E27FC236}">
                <a16:creationId xmlns:a16="http://schemas.microsoft.com/office/drawing/2014/main" id="{27207369-D6EB-63D9-00A6-FDF1C22DC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19" y="2557519"/>
            <a:ext cx="2114550" cy="2114550"/>
          </a:xfrm>
          <a:prstGeom prst="rect">
            <a:avLst/>
          </a:prstGeom>
        </p:spPr>
      </p:pic>
      <p:pic>
        <p:nvPicPr>
          <p:cNvPr id="11" name="Picture 10" descr="A logo with a circle and a circle&#10;&#10;Description automatically generated with medium confidence">
            <a:extLst>
              <a:ext uri="{FF2B5EF4-FFF2-40B4-BE49-F238E27FC236}">
                <a16:creationId xmlns:a16="http://schemas.microsoft.com/office/drawing/2014/main" id="{A0421F6C-AA50-69BA-AC24-997AA58B0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11" y="2470894"/>
            <a:ext cx="2792261" cy="1465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73CE8E-4AB1-CBAC-B616-D228487067CD}"/>
              </a:ext>
            </a:extLst>
          </p:cNvPr>
          <p:cNvSpPr txBox="1"/>
          <p:nvPr/>
        </p:nvSpPr>
        <p:spPr>
          <a:xfrm>
            <a:off x="1880703" y="4770680"/>
            <a:ext cx="81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endParaRPr lang="bg-B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FE9AE-05D7-F66C-EAF7-CBC80C9B825A}"/>
              </a:ext>
            </a:extLst>
          </p:cNvPr>
          <p:cNvSpPr txBox="1"/>
          <p:nvPr/>
        </p:nvSpPr>
        <p:spPr>
          <a:xfrm>
            <a:off x="4955056" y="6057387"/>
            <a:ext cx="228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Tortoise Git</a:t>
            </a:r>
            <a:endParaRPr lang="bg-B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1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86D6-B112-10D9-727A-E708EBF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Git?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4754-B0FD-2A05-7EBA-818D7DAF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524505" cy="341630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 source, distributed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designed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Linus Torvalds (the creator of Linux) to handle everything, from small to very large projects. It stores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history of our project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form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snapshots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called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most used version control system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world currently.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 can be accessed via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command line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through desktop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TortoiseGit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GitKraken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others.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Online hosts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be used for storing of copy of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enabling smoother collaboration with other developers. 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B1EF313-05E1-1C7D-1A40-19D61253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186" y="3838515"/>
            <a:ext cx="1894633" cy="7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35FD-13ED-9A8B-C1F8-B8B8E72B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is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same as GitHub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3867-44FA-368D-E6E0-F40198CF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3733"/>
            <a:ext cx="8825659" cy="298175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software itself, designed to be used with different commands for managing of projects and their versions. This software tracks our changes in the project.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web host (website) in which we can store our repositories.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software runs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without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but we cannot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without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90D685-925F-3C62-193C-C0778E70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24" y="5717113"/>
            <a:ext cx="1894633" cy="7910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E7EE10-7F0F-55FF-FFB5-56099258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14" y="5465445"/>
            <a:ext cx="2382468" cy="118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41E20-A6E7-2497-DF34-12CF6C23196A}"/>
              </a:ext>
            </a:extLst>
          </p:cNvPr>
          <p:cNvSpPr txBox="1"/>
          <p:nvPr/>
        </p:nvSpPr>
        <p:spPr>
          <a:xfrm>
            <a:off x="5230272" y="5827126"/>
            <a:ext cx="13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NOT</a:t>
            </a:r>
            <a:endParaRPr lang="bg-BG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4BBD-8BB4-5C19-153D-B95ADEB5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commands (console)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4ED7-28C2-F3B9-8FB8-B4855C0B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2086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initializes a new git repo locally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is used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all changes that we want to be part of our next commit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creates commit which in general speaking means a snapshot of our repository for the certain moment.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push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sends our local work (all commits) to the remote central copy of our repository which is placed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elsewhere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pull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get all new work from the remote central repository that is not in our local repository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merges the work from two branches.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checkout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switch to another branch (there is switch command as well)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5494-F874-1F75-20AA-AF22370E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B4F-C689-FF95-1B89-03CE9E6D3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485" y="3700780"/>
            <a:ext cx="4825158" cy="914763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initializes a new git repository locally</a:t>
            </a:r>
          </a:p>
          <a:p>
            <a:endParaRPr lang="bg-BG" dirty="0"/>
          </a:p>
        </p:txBody>
      </p:sp>
      <p:pic>
        <p:nvPicPr>
          <p:cNvPr id="7" name="Content Placeholder 4" descr="A green cylinder with a black background&#10;&#10;Description automatically generated">
            <a:extLst>
              <a:ext uri="{FF2B5EF4-FFF2-40B4-BE49-F238E27FC236}">
                <a16:creationId xmlns:a16="http://schemas.microsoft.com/office/drawing/2014/main" id="{F4CB9D7C-9263-604C-E185-01BAEA19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16" y="3222171"/>
            <a:ext cx="4811616" cy="22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5727-166A-BB06-E647-7356425B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8432-477B-9407-326D-56876720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354" y="3544027"/>
            <a:ext cx="4825158" cy="1393734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is used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all changes that we want to be part of our next commit</a:t>
            </a:r>
          </a:p>
          <a:p>
            <a:endParaRPr lang="bg-BG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A745E2-EF10-45FA-187C-82BA0DCB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6" y="2512465"/>
            <a:ext cx="5820912" cy="40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4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6D47-E364-70A1-40B2-84BC38B9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A close-up of a file&#10;&#10;Description automatically generated">
            <a:extLst>
              <a:ext uri="{FF2B5EF4-FFF2-40B4-BE49-F238E27FC236}">
                <a16:creationId xmlns:a16="http://schemas.microsoft.com/office/drawing/2014/main" id="{DA614A1A-88E8-309A-A92C-4EB1D575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3315789"/>
            <a:ext cx="5577815" cy="2435596"/>
          </a:xfrm>
        </p:spPr>
      </p:pic>
      <p:pic>
        <p:nvPicPr>
          <p:cNvPr id="4" name="Picture 3" descr="A row of white dots&#10;&#10;Description automatically generated">
            <a:extLst>
              <a:ext uri="{FF2B5EF4-FFF2-40B4-BE49-F238E27FC236}">
                <a16:creationId xmlns:a16="http://schemas.microsoft.com/office/drawing/2014/main" id="{BC159FD6-A368-FD35-915A-4C4C9002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61" y="3135086"/>
            <a:ext cx="2429011" cy="3621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1B440-68BE-37CC-EC35-D604050BF104}"/>
              </a:ext>
            </a:extLst>
          </p:cNvPr>
          <p:cNvSpPr txBox="1"/>
          <p:nvPr/>
        </p:nvSpPr>
        <p:spPr>
          <a:xfrm>
            <a:off x="9075649" y="2412275"/>
            <a:ext cx="195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450E-DBD4-D906-28BB-A1025BE4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A69F-A77E-3F84-3E1B-FF2A51A6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02" y="3291477"/>
            <a:ext cx="4825158" cy="1707243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pull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get all new work from the remote central repository that is not in our local repository</a:t>
            </a:r>
          </a:p>
          <a:p>
            <a:endParaRPr lang="bg-BG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A949AD-F4BF-877E-C45F-BFDF8631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63" y="2666600"/>
            <a:ext cx="5216434" cy="33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6F98-92C7-BE6A-E966-14DF05EE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branch in Git?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530B-49F0-BB75-66DD-83B35FC0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51576" cy="374787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b="0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represents an independent line of development.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specific commit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feature 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is absolutely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crucial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developing phase.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many people may work on different features and can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 that their work into the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B1ECDF75-7A70-544C-B4DB-73E1C0F68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2603500"/>
            <a:ext cx="5145559" cy="26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3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454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Git</vt:lpstr>
      <vt:lpstr>What is Git?</vt:lpstr>
      <vt:lpstr>Git is NOT the same as GitHub</vt:lpstr>
      <vt:lpstr>Git commands (console)</vt:lpstr>
      <vt:lpstr>git init</vt:lpstr>
      <vt:lpstr>git add</vt:lpstr>
      <vt:lpstr>git commit</vt:lpstr>
      <vt:lpstr>git pull</vt:lpstr>
      <vt:lpstr> What is a branch in Git?</vt:lpstr>
      <vt:lpstr>git merge</vt:lpstr>
      <vt:lpstr>Git GUI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Azure DevOps</dc:title>
  <dc:creator>Gerasimov, Velizar</dc:creator>
  <cp:lastModifiedBy>Gerasimov, Velizar</cp:lastModifiedBy>
  <cp:revision>3</cp:revision>
  <dcterms:created xsi:type="dcterms:W3CDTF">2023-10-26T09:47:03Z</dcterms:created>
  <dcterms:modified xsi:type="dcterms:W3CDTF">2023-10-27T07:44:42Z</dcterms:modified>
</cp:coreProperties>
</file>