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80" r:id="rId8"/>
    <p:sldId id="261" r:id="rId9"/>
    <p:sldId id="262" r:id="rId10"/>
    <p:sldId id="263" r:id="rId11"/>
    <p:sldId id="264" r:id="rId12"/>
    <p:sldId id="265" r:id="rId13"/>
    <p:sldId id="278" r:id="rId14"/>
    <p:sldId id="277" r:id="rId15"/>
    <p:sldId id="267" r:id="rId16"/>
    <p:sldId id="266" r:id="rId17"/>
    <p:sldId id="268" r:id="rId18"/>
    <p:sldId id="269" r:id="rId19"/>
    <p:sldId id="272" r:id="rId20"/>
    <p:sldId id="276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6918-818C-474D-8E85-514B1C44E266}">
          <p14:sldIdLst>
            <p14:sldId id="256"/>
            <p14:sldId id="275"/>
            <p14:sldId id="257"/>
            <p14:sldId id="258"/>
            <p14:sldId id="259"/>
            <p14:sldId id="260"/>
            <p14:sldId id="280"/>
            <p14:sldId id="261"/>
            <p14:sldId id="262"/>
            <p14:sldId id="263"/>
            <p14:sldId id="264"/>
            <p14:sldId id="265"/>
            <p14:sldId id="278"/>
            <p14:sldId id="277"/>
            <p14:sldId id="267"/>
            <p14:sldId id="266"/>
            <p14:sldId id="268"/>
            <p14:sldId id="269"/>
            <p14:sldId id="272"/>
            <p14:sldId id="276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лизар Герасимов" initials="ВГ" lastIdx="1" clrIdx="0">
    <p:extLst>
      <p:ext uri="{19B8F6BF-5375-455C-9EA6-DF929625EA0E}">
        <p15:presenceInfo xmlns:p15="http://schemas.microsoft.com/office/powerpoint/2012/main" userId="fc929a4cc2368c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336A"/>
    <a:srgbClr val="572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09T18:56:39.66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1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7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03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23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00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3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8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DD66F1-7FC0-403D-82FE-3DDCE4AD2CCB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0E18208-8770-480D-84FA-14340A53F7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efcor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?tabs=dotnet-core-cli" TargetMode="Externa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and Databases overview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231" y="1708728"/>
            <a:ext cx="3865134" cy="11568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ORM and how it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40" y="1823937"/>
            <a:ext cx="5651790" cy="32334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231" y="2946400"/>
            <a:ext cx="3859212" cy="2701636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stands from Object Relational Mapper and is a library that automates the transfer of data between database tables into objects and vice versa.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benefits of ORM systems?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25236" y="3565236"/>
            <a:ext cx="3980873" cy="1782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Design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Code Reuse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Maintainability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27" y="3719463"/>
            <a:ext cx="6837063" cy="1474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8911" y="3195904"/>
            <a:ext cx="509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work with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 with SQL anymore!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Framework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1468"/>
            <a:ext cx="4825158" cy="34163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open source and cross-platform object-relational mapper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Enables developers to work with a database using .NET objects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Eliminates the need for most of the data-access code that typically needs to be written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82" y="2741468"/>
            <a:ext cx="5365607" cy="2384714"/>
          </a:xfrm>
        </p:spPr>
      </p:pic>
    </p:spTree>
    <p:extLst>
      <p:ext uri="{BB962C8B-B14F-4D97-AF65-F5344CB8AC3E}">
        <p14:creationId xmlns:p14="http://schemas.microsoft.com/office/powerpoint/2010/main" val="3944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 Core in the </a:t>
            </a:r>
            <a:r>
              <a:rPr lang="en-US" dirty="0" smtClean="0"/>
              <a:t>whole </a:t>
            </a:r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60" y="2448063"/>
            <a:ext cx="4009938" cy="3949358"/>
          </a:xfrm>
        </p:spPr>
      </p:pic>
    </p:spTree>
    <p:extLst>
      <p:ext uri="{BB962C8B-B14F-4D97-AF65-F5344CB8AC3E}">
        <p14:creationId xmlns:p14="http://schemas.microsoft.com/office/powerpoint/2010/main" val="8224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78" y="2315183"/>
            <a:ext cx="7733489" cy="4094996"/>
          </a:xfrm>
        </p:spPr>
      </p:pic>
    </p:spTree>
    <p:extLst>
      <p:ext uri="{BB962C8B-B14F-4D97-AF65-F5344CB8AC3E}">
        <p14:creationId xmlns:p14="http://schemas.microsoft.com/office/powerpoint/2010/main" val="11306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95418"/>
            <a:ext cx="3859212" cy="24337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previously build MS SQL tables.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“database first approach” we scaffold our C# classes from these tables using command line.</a:t>
            </a: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9032" y="1403928"/>
            <a:ext cx="3865134" cy="107372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(database first approach)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8" y="2342003"/>
            <a:ext cx="5792887" cy="385701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38" y="1308133"/>
            <a:ext cx="5901453" cy="73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88915"/>
            <a:ext cx="3865134" cy="101094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(code first approach)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2503054"/>
            <a:ext cx="3865135" cy="2526145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model is made up of entity classes and a context object that represents a session with the database. The context object allows querying and saving data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 is updated using migrations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74" y="1181911"/>
            <a:ext cx="4612198" cy="4950947"/>
          </a:xfrm>
        </p:spPr>
      </p:pic>
    </p:spTree>
    <p:extLst>
      <p:ext uri="{BB962C8B-B14F-4D97-AF65-F5344CB8AC3E}">
        <p14:creationId xmlns:p14="http://schemas.microsoft.com/office/powerpoint/2010/main" val="28277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142" y="1909618"/>
            <a:ext cx="4051040" cy="102754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LINQ and how we use it with EF Core?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2894775"/>
            <a:ext cx="5547986" cy="299125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056" y="3242785"/>
            <a:ext cx="3859212" cy="17763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Language-Integrated-Query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(LINQ) is the name for set of technologies based on the integration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query capabilities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 into C#</a:t>
            </a:r>
            <a:r>
              <a:rPr lang="bg-BG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47" y="1682295"/>
            <a:ext cx="5416809" cy="900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2947" y="1260893"/>
            <a:ext cx="50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C# LINQ query: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800338"/>
            <a:ext cx="3865134" cy="70812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439" y="1220822"/>
            <a:ext cx="4854361" cy="515918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18297"/>
            <a:ext cx="3757513" cy="1566155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 /most used/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0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9" y="3406543"/>
            <a:ext cx="10895641" cy="1710404"/>
          </a:xfrm>
        </p:spPr>
      </p:pic>
    </p:spTree>
    <p:extLst>
      <p:ext uri="{BB962C8B-B14F-4D97-AF65-F5344CB8AC3E}">
        <p14:creationId xmlns:p14="http://schemas.microsoft.com/office/powerpoint/2010/main" val="2458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96902" y="2327563"/>
            <a:ext cx="4535753" cy="40547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design approaches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(database first approach)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(code first approach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LINQ and how we use it in EF Core?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Relations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include EF Core in our C# project?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Core (source)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9907" y="2327563"/>
            <a:ext cx="4535753" cy="4419600"/>
          </a:xfrm>
        </p:spPr>
        <p:txBody>
          <a:bodyPr>
            <a:normAutofit fontScale="32500" lnSpcReduction="20000"/>
          </a:bodyPr>
          <a:lstStyle/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 (fundamental differences)</a:t>
            </a:r>
            <a:endParaRPr lang="en-US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How SQL works?</a:t>
            </a:r>
            <a:endParaRPr lang="en-US" sz="5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ADO.NET (overview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is ORM and how it works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benefits from ORM systems?</a:t>
            </a: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Entity Framework </a:t>
            </a:r>
            <a:r>
              <a:rPr lang="en-US" sz="5600" dirty="0" smtClean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  <a:p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EF Core in </a:t>
            </a:r>
            <a:r>
              <a:rPr lang="en-US" sz="55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500" smtClean="0">
                <a:latin typeface="Arial" panose="020B0604020202020204" pitchFamily="34" charset="0"/>
                <a:cs typeface="Arial" panose="020B0604020202020204" pitchFamily="34" charset="0"/>
              </a:rPr>
              <a:t>whole </a:t>
            </a:r>
            <a:r>
              <a:rPr lang="en-US" sz="5500" dirty="0" smtClean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endParaRPr lang="en-US" sz="5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882" y="822036"/>
            <a:ext cx="3865134" cy="1110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 Framework Core (source)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84" y="1702341"/>
            <a:ext cx="5614021" cy="3005846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28073" y="2373745"/>
            <a:ext cx="4886035" cy="3694545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Framework Core is with open source like many of the latest Microsoft technologies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plugin/package oriented unlike Entity Framework 6 (.NET based)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 of EF Core:  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2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github.com/dotnet/efcore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General Overview of EF 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4695" y="3378927"/>
            <a:ext cx="8502849" cy="339634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 Core is Object Relation Mapper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the productivity of programmers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C# LINQ instead of SQL direct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“Code First” and “Database First” approaches in creating of our database model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many database providers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https://docs.microsoft.com/en-us/ef/core/providers/?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tabs=dotnet-core-cli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73" y="2752435"/>
            <a:ext cx="8825658" cy="870399"/>
          </a:xfrm>
        </p:spPr>
        <p:txBody>
          <a:bodyPr/>
          <a:lstStyle/>
          <a:p>
            <a:pPr algn="ctr"/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rise of Internet and storage systems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81" y="2603500"/>
            <a:ext cx="6451551" cy="3416300"/>
          </a:xfrm>
        </p:spPr>
      </p:pic>
    </p:spTree>
    <p:extLst>
      <p:ext uri="{BB962C8B-B14F-4D97-AF65-F5344CB8AC3E}">
        <p14:creationId xmlns:p14="http://schemas.microsoft.com/office/powerpoint/2010/main" val="31148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69696"/>
            <a:ext cx="3865134" cy="173566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store my data?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946399"/>
            <a:ext cx="3859212" cy="19488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our Internet era, the database systems grows constantly. The efficiency, durability and the good maintenance are absolutely mandatory for the business!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60" y="2436779"/>
            <a:ext cx="5894962" cy="1622731"/>
          </a:xfrm>
        </p:spPr>
      </p:pic>
    </p:spTree>
    <p:extLst>
      <p:ext uri="{BB962C8B-B14F-4D97-AF65-F5344CB8AC3E}">
        <p14:creationId xmlns:p14="http://schemas.microsoft.com/office/powerpoint/2010/main" val="225718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528291"/>
            <a:ext cx="4825158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Oracle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IBM DB2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NoSQL Database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528291"/>
            <a:ext cx="4825159" cy="249151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Couchbase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RavenDB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6573" cy="781241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SQL vs NoSQL (fundamental differences)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Table relations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454530"/>
            <a:ext cx="4824413" cy="229050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524" y="3454530"/>
            <a:ext cx="2662534" cy="2840037"/>
          </a:xfrm>
        </p:spPr>
      </p:pic>
    </p:spTree>
    <p:extLst>
      <p:ext uri="{BB962C8B-B14F-4D97-AF65-F5344CB8AC3E}">
        <p14:creationId xmlns:p14="http://schemas.microsoft.com/office/powerpoint/2010/main" val="15532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SQL works?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84" y="2895431"/>
            <a:ext cx="3855981" cy="132688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686" y="5022210"/>
            <a:ext cx="2534195" cy="1404367"/>
          </a:xfrm>
        </p:spPr>
      </p:pic>
      <p:sp>
        <p:nvSpPr>
          <p:cNvPr id="7" name="TextBox 6"/>
          <p:cNvSpPr txBox="1"/>
          <p:nvPr/>
        </p:nvSpPr>
        <p:spPr>
          <a:xfrm>
            <a:off x="7081984" y="252609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Creation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8743" y="4437597"/>
            <a:ext cx="399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Getting data from Tables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" y="2526099"/>
            <a:ext cx="4000520" cy="400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MS SQL server profiler is a great tool!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3" y="2632365"/>
            <a:ext cx="9322596" cy="3784166"/>
          </a:xfrm>
        </p:spPr>
      </p:pic>
    </p:spTree>
    <p:extLst>
      <p:ext uri="{BB962C8B-B14F-4D97-AF65-F5344CB8AC3E}">
        <p14:creationId xmlns:p14="http://schemas.microsoft.com/office/powerpoint/2010/main" val="22086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606" y="2063711"/>
            <a:ext cx="2940939" cy="577273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438" y="2640984"/>
            <a:ext cx="6366528" cy="14691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918" y="2842491"/>
            <a:ext cx="3832682" cy="1517074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ADO.NET is the latest Microsoft database access technology. It’s a set of classes that expose data access services.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53965" y="1784926"/>
            <a:ext cx="4904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C# demo source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913</TotalTime>
  <Words>570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Ion Boardroom</vt:lpstr>
      <vt:lpstr>Entity Framework Core and Databases overview </vt:lpstr>
      <vt:lpstr>Table of Contents</vt:lpstr>
      <vt:lpstr>The rise of Internet and storage systems</vt:lpstr>
      <vt:lpstr>Where to store my data?</vt:lpstr>
      <vt:lpstr>SQL vs NoSQL databases</vt:lpstr>
      <vt:lpstr>SQL vs NoSQL (fundamental differences)</vt:lpstr>
      <vt:lpstr>How SQL works?</vt:lpstr>
      <vt:lpstr>MS SQL server profiler is a great tool! </vt:lpstr>
      <vt:lpstr>ADO.NET</vt:lpstr>
      <vt:lpstr>What is ORM and how it works?</vt:lpstr>
      <vt:lpstr>The benefits of ORM systems?</vt:lpstr>
      <vt:lpstr>Entity Framework Core</vt:lpstr>
      <vt:lpstr>EF Core in the whole picture</vt:lpstr>
      <vt:lpstr>Model design approaches</vt:lpstr>
      <vt:lpstr>The Model  (database first approach)</vt:lpstr>
      <vt:lpstr>The Model  (code first approach)</vt:lpstr>
      <vt:lpstr>What is LINQ and how we use it with EF Core?</vt:lpstr>
      <vt:lpstr>Entity relations</vt:lpstr>
      <vt:lpstr>How to include EF Core in our project?</vt:lpstr>
      <vt:lpstr>Entity Framework Core (source)</vt:lpstr>
      <vt:lpstr>General Overview of EF Core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and Databases overview </dc:title>
  <dc:creator>Велизар Герасимов</dc:creator>
  <cp:lastModifiedBy>Велизар Герасимов</cp:lastModifiedBy>
  <cp:revision>196</cp:revision>
  <dcterms:created xsi:type="dcterms:W3CDTF">2021-09-09T14:07:28Z</dcterms:created>
  <dcterms:modified xsi:type="dcterms:W3CDTF">2021-10-17T15:33:21Z</dcterms:modified>
</cp:coreProperties>
</file>