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57"/>
            <p14:sldId id="258"/>
            <p14:sldId id="259"/>
            <p14:sldId id="260"/>
            <p14:sldId id="273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1715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systems!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60" y="2436779"/>
            <a:ext cx="5894962" cy="1622731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(overview)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1" y="2505508"/>
            <a:ext cx="3485789" cy="348578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821" y="2976164"/>
            <a:ext cx="4825159" cy="2840039"/>
          </a:xfrm>
        </p:spPr>
        <p:txBody>
          <a:bodyPr/>
          <a:lstStyle/>
          <a:p>
            <a:r>
              <a:rPr lang="en-US" dirty="0" smtClean="0"/>
              <a:t>Data definition – describe the structure of our data</a:t>
            </a:r>
          </a:p>
          <a:p>
            <a:r>
              <a:rPr lang="en-US" dirty="0" smtClean="0"/>
              <a:t>Data manipulation – store and retrieve data</a:t>
            </a:r>
          </a:p>
          <a:p>
            <a:r>
              <a:rPr lang="en-US" dirty="0" smtClean="0"/>
              <a:t>Data control – define who can access the data</a:t>
            </a:r>
          </a:p>
          <a:p>
            <a:r>
              <a:rPr lang="en-US" dirty="0" smtClean="0"/>
              <a:t>Transaction control – bundle operations and allow rollback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3" y="2632365"/>
            <a:ext cx="9322596" cy="3784166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403</TotalTime>
  <Words>439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  <vt:lpstr>MS SQL server (overview)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The Model  (code first approach)</vt:lpstr>
      <vt:lpstr>The Model  (database first approach)</vt:lpstr>
      <vt:lpstr>What is LINQ and how we use it with EF Core?</vt:lpstr>
      <vt:lpstr>Entity relations</vt:lpstr>
      <vt:lpstr>How to include EF Core in our project?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116</cp:revision>
  <dcterms:created xsi:type="dcterms:W3CDTF">2021-09-09T14:07:28Z</dcterms:created>
  <dcterms:modified xsi:type="dcterms:W3CDTF">2021-09-11T15:47:07Z</dcterms:modified>
</cp:coreProperties>
</file>