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4" r:id="rId10"/>
    <p:sldId id="268" r:id="rId11"/>
    <p:sldId id="265" r:id="rId12"/>
    <p:sldId id="266" r:id="rId13"/>
    <p:sldId id="273" r:id="rId14"/>
    <p:sldId id="269" r:id="rId15"/>
    <p:sldId id="271" r:id="rId16"/>
    <p:sldId id="272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8089-F520-44B2-8073-FA83BAAAEA3D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FC33-4C20-4ACC-8A07-966234DDF2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1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FC33-4C20-4ACC-8A07-966234DDF24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35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4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3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90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7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67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06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04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5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1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83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91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3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5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77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4EC-D8FA-716D-FA68-987C877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2" y="83820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EF2-4A30-9A77-6588-0D4454A7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2493819"/>
            <a:ext cx="8158605" cy="40649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– Document Object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 – The Big Trio!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and AJAX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Website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used JavaScript web frameworks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what I am using for JavaScript development (editors, runtime, etc.)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in Machine Learning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CFE542AE-9B09-3588-2A66-BDBA6810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75" y="2796219"/>
            <a:ext cx="2551887" cy="26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022-484E-0A07-8D37-CA255FFF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6" y="9489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Powered by Web APIs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43FBF-68D8-FB51-47D6-EEFF3450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7" y="2735304"/>
            <a:ext cx="4866905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can be written in many backend programming languages like C# (ASP .NET Core), JavaScript (NodeJS),  Python (Django) 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absolutely fine to make SPA (Single Page Application) that consumes Web API not created by us.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big/large companies have their own APIs that can be consumed by everyone.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blue and yellow arrows with a gear and a cloud&#10;&#10;Description automatically generated">
            <a:extLst>
              <a:ext uri="{FF2B5EF4-FFF2-40B4-BE49-F238E27FC236}">
                <a16:creationId xmlns:a16="http://schemas.microsoft.com/office/drawing/2014/main" id="{F2F68CE8-3D85-F50E-15AD-6AA88C789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32" y="2735304"/>
            <a:ext cx="5831702" cy="291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065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485-623B-C7E2-3F28-7A24C752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5514"/>
            <a:ext cx="8761413" cy="9787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used JS Web frameworks today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028BF12F-A1E0-C0E6-FFD5-1AE8E63C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3" y="3418648"/>
            <a:ext cx="2649624" cy="1741037"/>
          </a:xfrm>
        </p:spPr>
      </p:pic>
      <p:pic>
        <p:nvPicPr>
          <p:cNvPr id="9" name="Picture 8" descr="A logo with a letter v&#10;&#10;Description automatically generated">
            <a:extLst>
              <a:ext uri="{FF2B5EF4-FFF2-40B4-BE49-F238E27FC236}">
                <a16:creationId xmlns:a16="http://schemas.microsoft.com/office/drawing/2014/main" id="{DA8A7374-4544-31F0-4F96-D224D7794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29" y="3524371"/>
            <a:ext cx="3282826" cy="1767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71227-8823-8AD1-0FF6-5FEBF1A0C875}"/>
              </a:ext>
            </a:extLst>
          </p:cNvPr>
          <p:cNvSpPr txBox="1"/>
          <p:nvPr/>
        </p:nvSpPr>
        <p:spPr>
          <a:xfrm>
            <a:off x="4048162" y="287803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created by Facebook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341B8-C8B4-462D-7E6C-2CE516129B61}"/>
              </a:ext>
            </a:extLst>
          </p:cNvPr>
          <p:cNvSpPr txBox="1"/>
          <p:nvPr/>
        </p:nvSpPr>
        <p:spPr>
          <a:xfrm>
            <a:off x="593189" y="2878039"/>
            <a:ext cx="328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Google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993F2-8DB4-716E-48AD-3A895AADC816}"/>
              </a:ext>
            </a:extLst>
          </p:cNvPr>
          <p:cNvSpPr txBox="1"/>
          <p:nvPr/>
        </p:nvSpPr>
        <p:spPr>
          <a:xfrm>
            <a:off x="7551419" y="2878040"/>
            <a:ext cx="3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core team members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CE54E50-B14B-C9D6-F5CE-C3D6934A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5" y="3653234"/>
            <a:ext cx="2275633" cy="615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62D19D-8A2A-98D1-3B32-8FD420826B12}"/>
              </a:ext>
            </a:extLst>
          </p:cNvPr>
          <p:cNvSpPr txBox="1"/>
          <p:nvPr/>
        </p:nvSpPr>
        <p:spPr>
          <a:xfrm>
            <a:off x="4139602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54034-CB86-AE35-76A3-1CEC536BA4AC}"/>
              </a:ext>
            </a:extLst>
          </p:cNvPr>
          <p:cNvSpPr txBox="1"/>
          <p:nvPr/>
        </p:nvSpPr>
        <p:spPr>
          <a:xfrm>
            <a:off x="7949602" y="529389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90C31-9103-257C-7642-7AF5799C0229}"/>
              </a:ext>
            </a:extLst>
          </p:cNvPr>
          <p:cNvSpPr txBox="1"/>
          <p:nvPr/>
        </p:nvSpPr>
        <p:spPr>
          <a:xfrm>
            <a:off x="698221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747C-D852-C969-DEF4-A26B35B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57" y="89816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00B5-0684-8454-EE94-AA88B91D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2827788"/>
            <a:ext cx="5285065" cy="3192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open-source framework used for mobile application development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created in 2015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Objective-C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programming languages.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internally.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oup of hands holding phones&#10;&#10;Description automatically generated">
            <a:extLst>
              <a:ext uri="{FF2B5EF4-FFF2-40B4-BE49-F238E27FC236}">
                <a16:creationId xmlns:a16="http://schemas.microsoft.com/office/drawing/2014/main" id="{946277B1-F830-4AFB-05D7-560BF72D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7789"/>
            <a:ext cx="5423357" cy="319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92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644A-7E60-1AFB-DAF5-95F8060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as a massive choice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9542-2102-F01C-901F-B75ACD1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6" y="2502041"/>
            <a:ext cx="4098286" cy="42492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mobile applications today are powered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the specified languages and frameworks for Android and iOS.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Facebook, Instagram, Walmart, Discord, Skype, Tesla and many more.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wo phones with a screen on&#10;&#10;Description automatically generated with medium confidence">
            <a:extLst>
              <a:ext uri="{FF2B5EF4-FFF2-40B4-BE49-F238E27FC236}">
                <a16:creationId xmlns:a16="http://schemas.microsoft.com/office/drawing/2014/main" id="{F392CAE6-2653-B367-2EA1-52E5D68E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01" y="2502041"/>
            <a:ext cx="7292185" cy="3022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B115DD5-7FA3-59C9-363A-A4A61FA6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8" y="5034734"/>
            <a:ext cx="801265" cy="80126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">
            <a:extLst>
              <a:ext uri="{FF2B5EF4-FFF2-40B4-BE49-F238E27FC236}">
                <a16:creationId xmlns:a16="http://schemas.microsoft.com/office/drawing/2014/main" id="{85930AC1-EBA7-B8D7-8055-FE651DCB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" y="4864148"/>
            <a:ext cx="1113499" cy="1113499"/>
          </a:xfrm>
          <a:prstGeom prst="rect">
            <a:avLst/>
          </a:prstGeom>
        </p:spPr>
      </p:pic>
      <p:pic>
        <p:nvPicPr>
          <p:cNvPr id="11" name="Picture 10" descr="A blue circle with a white letter f in it&#10;&#10;Description automatically generated">
            <a:extLst>
              <a:ext uri="{FF2B5EF4-FFF2-40B4-BE49-F238E27FC236}">
                <a16:creationId xmlns:a16="http://schemas.microsoft.com/office/drawing/2014/main" id="{127B1906-A183-DE1C-0B0D-D7D9AA81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9" y="5020267"/>
            <a:ext cx="772332" cy="772332"/>
          </a:xfrm>
          <a:prstGeom prst="rect">
            <a:avLst/>
          </a:prstGeom>
        </p:spPr>
      </p:pic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B40072DF-0922-B5EB-2E80-9FB2241D6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63" y="5020267"/>
            <a:ext cx="801265" cy="801265"/>
          </a:xfrm>
          <a:prstGeom prst="rect">
            <a:avLst/>
          </a:prstGeom>
        </p:spPr>
      </p:pic>
      <p:pic>
        <p:nvPicPr>
          <p:cNvPr id="17" name="Picture 16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0722FB25-FBF8-40A0-7B25-D86C2ECA7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6947" y="5068731"/>
            <a:ext cx="704335" cy="7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C3A-0782-6BD9-AE66-5F968FF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components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C3F22A7B-2242-8DFD-A011-4073FE86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3" y="2414029"/>
            <a:ext cx="6752274" cy="4051365"/>
          </a:xfrm>
        </p:spPr>
      </p:pic>
    </p:spTree>
    <p:extLst>
      <p:ext uri="{BB962C8B-B14F-4D97-AF65-F5344CB8AC3E}">
        <p14:creationId xmlns:p14="http://schemas.microsoft.com/office/powerpoint/2010/main" val="112604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DF8-D9ED-2CC6-2DF2-A0BA648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E4CD-76B2-9246-8987-CADD0C34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5" y="2679491"/>
            <a:ext cx="5748353" cy="3813925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free, open-source, cross-platform </a:t>
            </a:r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environment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lets developers create servers, web apps, command line tools and scripts.</a:t>
            </a:r>
          </a:p>
          <a:p>
            <a:r>
              <a:rPr lang="en-US" sz="2400" b="1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2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on Chrome's V8 JavaScript engine.</a:t>
            </a:r>
          </a:p>
          <a:p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written by Ryan Dahl in C++ programming language.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81BAE69A-0FB9-2C9F-4B7C-A19FC7B0E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83" y="2400448"/>
            <a:ext cx="4214553" cy="4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1C6-86AB-129E-08F2-3009479B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3" y="735598"/>
            <a:ext cx="8761413" cy="115157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kind of software I am using for React Native development?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B3C-F325-A1FB-DFEF-6D0477C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12" y="3240379"/>
            <a:ext cx="5052068" cy="364078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 manager: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Framework: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 dependencies: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Studio, Xcode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logo with a cross&#10;&#10;Description automatically generated">
            <a:extLst>
              <a:ext uri="{FF2B5EF4-FFF2-40B4-BE49-F238E27FC236}">
                <a16:creationId xmlns:a16="http://schemas.microsoft.com/office/drawing/2014/main" id="{8A1906FF-353F-6A24-933F-FC8AF295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261694"/>
            <a:ext cx="1787321" cy="1787321"/>
          </a:xfrm>
          <a:prstGeom prst="rect">
            <a:avLst/>
          </a:prstGeom>
        </p:spPr>
      </p:pic>
      <p:pic>
        <p:nvPicPr>
          <p:cNvPr id="14" name="Picture 1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49FF13B0-CC7C-190D-6925-E70C4421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8" y="3615743"/>
            <a:ext cx="1787321" cy="1868229"/>
          </a:xfrm>
          <a:prstGeom prst="rect">
            <a:avLst/>
          </a:prstGeom>
        </p:spPr>
      </p:pic>
      <p:pic>
        <p:nvPicPr>
          <p:cNvPr id="15" name="Picture 14" descr="A green and black logo&#10;&#10;Description automatically generated">
            <a:extLst>
              <a:ext uri="{FF2B5EF4-FFF2-40B4-BE49-F238E27FC236}">
                <a16:creationId xmlns:a16="http://schemas.microsoft.com/office/drawing/2014/main" id="{A5188CAC-90E8-A793-3391-603323EF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06" y="4922515"/>
            <a:ext cx="1923634" cy="192363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7B160219-FF91-D982-965C-AB090BF23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0" y="4883842"/>
            <a:ext cx="2467979" cy="1621680"/>
          </a:xfrm>
          <a:prstGeom prst="rect">
            <a:avLst/>
          </a:prstGeom>
        </p:spPr>
      </p:pic>
      <p:pic>
        <p:nvPicPr>
          <p:cNvPr id="5" name="Picture 4" descr="A logo of a compass&#10;&#10;Description automatically generated">
            <a:extLst>
              <a:ext uri="{FF2B5EF4-FFF2-40B4-BE49-F238E27FC236}">
                <a16:creationId xmlns:a16="http://schemas.microsoft.com/office/drawing/2014/main" id="{9809B040-C0E3-8655-6ACE-F5923B17B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942" y="3222075"/>
            <a:ext cx="1156115" cy="1217964"/>
          </a:xfrm>
          <a:prstGeom prst="rect">
            <a:avLst/>
          </a:prstGeom>
        </p:spPr>
      </p:pic>
      <p:pic>
        <p:nvPicPr>
          <p:cNvPr id="8" name="Picture 7" descr="A hammer on a blue square&#10;&#10;Description automatically generated">
            <a:extLst>
              <a:ext uri="{FF2B5EF4-FFF2-40B4-BE49-F238E27FC236}">
                <a16:creationId xmlns:a16="http://schemas.microsoft.com/office/drawing/2014/main" id="{3E418CAD-C3EC-7098-CCA8-6233492C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0475" y="2569043"/>
            <a:ext cx="1342671" cy="13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DF1-9B8F-6184-2517-9319896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40" y="86313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JavaScript in Machine Learning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987-89CE-FB02-4E37-6D9DC710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313176" cy="37149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Neuro.js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Brain.js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OpenCV.js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ML5.js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Synaptic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4FDA99E-4111-05A9-AA31-6ED0D11C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0" y="2603500"/>
            <a:ext cx="7429844" cy="371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508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9C8-5636-6B51-C43C-FA1BF50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60977-AAFC-C83C-9B4B-D5C7DBAF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5" y="2603500"/>
            <a:ext cx="5124690" cy="425450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versatile programming language that is widely used for web development, but it can also be used for other applications, including robotics. </a:t>
            </a:r>
          </a:p>
          <a:p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there are several 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libraries and frameworks available that are specifically designed for robot programming.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uter screen with a white square on it&#10;&#10;Description automatically generated">
            <a:extLst>
              <a:ext uri="{FF2B5EF4-FFF2-40B4-BE49-F238E27FC236}">
                <a16:creationId xmlns:a16="http://schemas.microsoft.com/office/drawing/2014/main" id="{92DA65D8-7128-7016-C166-BC7F502C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94" y="2444109"/>
            <a:ext cx="6248093" cy="2548279"/>
          </a:xfrm>
          <a:prstGeom prst="rect">
            <a:avLst/>
          </a:prstGeom>
        </p:spPr>
      </p:pic>
      <p:pic>
        <p:nvPicPr>
          <p:cNvPr id="11" name="Picture 10" descr="A black helmet with white text&#10;&#10;Description automatically generated">
            <a:extLst>
              <a:ext uri="{FF2B5EF4-FFF2-40B4-BE49-F238E27FC236}">
                <a16:creationId xmlns:a16="http://schemas.microsoft.com/office/drawing/2014/main" id="{45EFA4CB-5CB8-4DFC-0450-2250B812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5116216"/>
            <a:ext cx="1529507" cy="1777347"/>
          </a:xfrm>
          <a:prstGeom prst="rect">
            <a:avLst/>
          </a:prstGeom>
        </p:spPr>
      </p:pic>
      <p:pic>
        <p:nvPicPr>
          <p:cNvPr id="14" name="Picture 13" descr="A robot with a yellow circle and text&#10;&#10;Description automatically generated">
            <a:extLst>
              <a:ext uri="{FF2B5EF4-FFF2-40B4-BE49-F238E27FC236}">
                <a16:creationId xmlns:a16="http://schemas.microsoft.com/office/drawing/2014/main" id="{8B7C3928-4521-81E6-EC55-152DAB27A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4" y="5282849"/>
            <a:ext cx="1444081" cy="14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C19-9294-A370-F17A-86DC896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1)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940E-F275-5917-1AE4-26AB245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1" y="2521122"/>
            <a:ext cx="5682450" cy="390439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programming language created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1995.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tightly coupled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Wars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1996 – 1997 between Netscape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Navigator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Microsoft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1997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submitted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International standards organization to ensure its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result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the official specification of the language.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67B9C5D-1BDD-6CF6-E389-F92A7ED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1" y="2636923"/>
            <a:ext cx="5036828" cy="3597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86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A31A-DC13-F728-E573-9B02C59D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2)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FEE-96A1-61C6-5822-4CCC0E14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2" y="2545834"/>
            <a:ext cx="7593629" cy="40691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early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(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 JavaScript and XML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It is set of techniques that allow webpage to retrieve and send data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asynchronously from/to the server without page reload.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2006 – 2010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is very fast and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that helps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2009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American software engineer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Ryan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Dahl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released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be used for server-side programming.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engine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n-source engine developed by Google and written in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</a:p>
          <a:p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 – nowadays 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many new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 and libraries as: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n-US" b="1" dirty="0">
              <a:solidFill>
                <a:srgbClr val="292B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shield with white arrows and green text&#10;&#10;Description automatically generated">
            <a:extLst>
              <a:ext uri="{FF2B5EF4-FFF2-40B4-BE49-F238E27FC236}">
                <a16:creationId xmlns:a16="http://schemas.microsoft.com/office/drawing/2014/main" id="{F4ED483F-2BD8-1B8B-893D-EC3C4F7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67" y="4057311"/>
            <a:ext cx="1924878" cy="1828634"/>
          </a:xfrm>
          <a:prstGeom prst="rect">
            <a:avLst/>
          </a:prstGeom>
        </p:spPr>
      </p:pic>
      <p:pic>
        <p:nvPicPr>
          <p:cNvPr id="7" name="Picture 6" descr="A yellow and white logo&#10;&#10;Description automatically generated">
            <a:extLst>
              <a:ext uri="{FF2B5EF4-FFF2-40B4-BE49-F238E27FC236}">
                <a16:creationId xmlns:a16="http://schemas.microsoft.com/office/drawing/2014/main" id="{353B4465-ED3C-0D11-E2C0-51463F19B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6" y="3256872"/>
            <a:ext cx="2333366" cy="1311773"/>
          </a:xfrm>
          <a:prstGeom prst="rect">
            <a:avLst/>
          </a:prstGeom>
        </p:spPr>
      </p:pic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E6C1BD61-C133-8B74-B3E4-591047F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84" y="2345999"/>
            <a:ext cx="1745983" cy="1745983"/>
          </a:xfrm>
          <a:prstGeom prst="rect">
            <a:avLst/>
          </a:prstGeom>
        </p:spPr>
      </p:pic>
      <p:pic>
        <p:nvPicPr>
          <p:cNvPr id="13" name="Picture 12" descr="A green and white logo&#10;&#10;Description automatically generated">
            <a:extLst>
              <a:ext uri="{FF2B5EF4-FFF2-40B4-BE49-F238E27FC236}">
                <a16:creationId xmlns:a16="http://schemas.microsoft.com/office/drawing/2014/main" id="{F3975411-A9DA-E9AE-E421-45AE73A1F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2" y="5071151"/>
            <a:ext cx="2783336" cy="1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532-E873-D897-B886-45959BE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DOM (Document Object Model)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96AD-7B46-3CDA-CC37-E6B622D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2" y="2936532"/>
            <a:ext cx="6227805" cy="27228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tree of nodes/elements created by the browser.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have an object representation.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of the page.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read/write/manipulate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B93457C-F8FE-593E-EACB-E9130626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62" y="2603500"/>
            <a:ext cx="4974855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E02-85D9-CCCC-BF2B-A64554C8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27" y="85833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E9A-E9B6-63C6-F14B-4EF3D724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6" y="3429000"/>
            <a:ext cx="5859161" cy="16884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structure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visual style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interactivity of  web page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C582D1AA-5F19-F978-1C1A-D1EE7FBE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8" y="2603500"/>
            <a:ext cx="3867665" cy="3867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13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D59-F39A-A57C-0B30-A692BE3B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00" y="89952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0FEE-EC97-3DE5-CD0D-63EB71D5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344"/>
            <a:ext cx="5935719" cy="133453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fast, small, and feature-rich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 It makes things like HTML document traversal and manipulation, event handling, animation,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 simpler.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B74973-D3C0-B468-BC5D-23BC5A8B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3174541"/>
            <a:ext cx="5338125" cy="3336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B1E7920-EB41-66EF-0F16-9E71527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5" y="4063424"/>
            <a:ext cx="5648372" cy="2447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34EDA-7C7A-862E-01E5-25F9A433AEB1}"/>
              </a:ext>
            </a:extLst>
          </p:cNvPr>
          <p:cNvSpPr txBox="1"/>
          <p:nvPr/>
        </p:nvSpPr>
        <p:spPr>
          <a:xfrm>
            <a:off x="7470746" y="2665279"/>
            <a:ext cx="296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comparison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202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819-0E1A-0B30-E760-5D20DAAE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6365472-EB8B-9CD3-8C00-90EB575539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2603500"/>
            <a:ext cx="4696691" cy="3625643"/>
          </a:xfrm>
        </p:spPr>
      </p:pic>
      <p:pic>
        <p:nvPicPr>
          <p:cNvPr id="8" name="Content Placeholder 7" descr="A diagram of a server&#10;&#10;Description automatically generated">
            <a:extLst>
              <a:ext uri="{FF2B5EF4-FFF2-40B4-BE49-F238E27FC236}">
                <a16:creationId xmlns:a16="http://schemas.microsoft.com/office/drawing/2014/main" id="{D6D50733-857E-A8CC-20A3-976760E49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8" y="3216949"/>
            <a:ext cx="4172990" cy="301219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209B3-5DD6-FE01-39A9-518249323DC9}"/>
              </a:ext>
            </a:extLst>
          </p:cNvPr>
          <p:cNvSpPr txBox="1"/>
          <p:nvPr/>
        </p:nvSpPr>
        <p:spPr>
          <a:xfrm>
            <a:off x="2410690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7D9A8-8058-B6EE-7076-805784362C34}"/>
              </a:ext>
            </a:extLst>
          </p:cNvPr>
          <p:cNvSpPr txBox="1"/>
          <p:nvPr/>
        </p:nvSpPr>
        <p:spPr>
          <a:xfrm>
            <a:off x="7924799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1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DE61-2F43-D57C-0A9C-EAD211CF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1" y="97366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EDBC-5A27-C528-D4F9-F431F6B6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36" y="2768255"/>
            <a:ext cx="5302293" cy="4019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AJAX is a developer's dream, because you can:</a:t>
            </a:r>
          </a:p>
          <a:p>
            <a:r>
              <a:rPr lang="en-US" b="1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Terminology: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combination of programming techniques for requesting of data from server in async way.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 web page without reloading the page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data from a server - after the page has loaded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data to a server - in the background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text with arrows&#10;&#10;Description automatically generated">
            <a:extLst>
              <a:ext uri="{FF2B5EF4-FFF2-40B4-BE49-F238E27FC236}">
                <a16:creationId xmlns:a16="http://schemas.microsoft.com/office/drawing/2014/main" id="{ACE7DFA7-DC47-30B3-79F8-B9134B0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191946"/>
            <a:ext cx="4891615" cy="31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DB96-6F14-D30D-1117-2D8DF846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8E5B-689D-DA04-DCDC-FCAF26AF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6" y="2390609"/>
            <a:ext cx="4034885" cy="2174446"/>
          </a:xfrm>
        </p:spPr>
        <p:txBody>
          <a:bodyPr/>
          <a:lstStyle/>
          <a:p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single-page</a:t>
            </a:r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is a web application that loads only a single page. It then rewrites the page with new content fetched from a web server as the user interacts with it instead of loading a new page for every interaction.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D2C52D-CC43-92D9-1F05-78216FC8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59" y="2390609"/>
            <a:ext cx="6736111" cy="338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AEB226F8-3BF0-D756-F308-D923E08FC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" y="4572950"/>
            <a:ext cx="4590985" cy="2255728"/>
          </a:xfrm>
          <a:prstGeom prst="rect">
            <a:avLst/>
          </a:prstGeom>
        </p:spPr>
      </p:pic>
      <p:pic>
        <p:nvPicPr>
          <p:cNvPr id="6" name="Picture 5" descr="A logo of a google location&#10;&#10;Description automatically generated">
            <a:extLst>
              <a:ext uri="{FF2B5EF4-FFF2-40B4-BE49-F238E27FC236}">
                <a16:creationId xmlns:a16="http://schemas.microsoft.com/office/drawing/2014/main" id="{C8388338-85E6-FE5D-879F-45A1C050D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11" y="5884332"/>
            <a:ext cx="719784" cy="719784"/>
          </a:xfrm>
          <a:prstGeom prst="rect">
            <a:avLst/>
          </a:prstGeom>
        </p:spPr>
      </p:pic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7CC9EC2C-EAFA-F624-F3EF-51F11B458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95" y="5828576"/>
            <a:ext cx="1107542" cy="8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862</Words>
  <Application>Microsoft Office PowerPoint</Application>
  <PresentationFormat>Widescreen</PresentationFormat>
  <Paragraphs>90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JavaScript</vt:lpstr>
      <vt:lpstr>JavaScript history (part 1) </vt:lpstr>
      <vt:lpstr>JavaScript history (part 2)</vt:lpstr>
      <vt:lpstr>What is DOM (Document Object Model)</vt:lpstr>
      <vt:lpstr>HTML, CSS and JavaScript</vt:lpstr>
      <vt:lpstr>jQuery</vt:lpstr>
      <vt:lpstr>Static website vs Dynamic website</vt:lpstr>
      <vt:lpstr>AJAX</vt:lpstr>
      <vt:lpstr>Single Page Application (SPA)</vt:lpstr>
      <vt:lpstr>Powered by Web APIs</vt:lpstr>
      <vt:lpstr>The most used JS Web frameworks today</vt:lpstr>
      <vt:lpstr>React Native</vt:lpstr>
      <vt:lpstr>React Native as a massive choice</vt:lpstr>
      <vt:lpstr>React components</vt:lpstr>
      <vt:lpstr>NodeJS</vt:lpstr>
      <vt:lpstr>What kind of software I am using for React Native development?</vt:lpstr>
      <vt:lpstr>JavaScript in Machine Learning</vt:lpstr>
      <vt:lpstr>JavaScript in robotics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Gerasimov, Velizar</dc:creator>
  <cp:lastModifiedBy>Gerasimov, Velizar</cp:lastModifiedBy>
  <cp:revision>306</cp:revision>
  <dcterms:created xsi:type="dcterms:W3CDTF">2024-03-25T15:52:32Z</dcterms:created>
  <dcterms:modified xsi:type="dcterms:W3CDTF">2024-04-10T16:39:12Z</dcterms:modified>
</cp:coreProperties>
</file>