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47" y="1532106"/>
            <a:ext cx="5792887" cy="3857017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31715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systems!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483215" y="769696"/>
            <a:ext cx="3593657" cy="5091174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56" y="2882900"/>
            <a:ext cx="2857500" cy="28575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3223492"/>
            <a:ext cx="4914975" cy="1995054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C# 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386</TotalTime>
  <Words>400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 Boardroom</vt:lpstr>
      <vt:lpstr>Entity Framework Core and Databases overview </vt:lpstr>
      <vt:lpstr>The rise of Internet and storage systems! </vt:lpstr>
      <vt:lpstr>Where to store my data?</vt:lpstr>
      <vt:lpstr>SQL vs NoSQL databases</vt:lpstr>
      <vt:lpstr>SQL vs NoSQL (fundamental differences)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The Model  (code first approach)</vt:lpstr>
      <vt:lpstr>The Model  (database first approach)</vt:lpstr>
      <vt:lpstr>What is LINQ and how we use it with EF Core?</vt:lpstr>
      <vt:lpstr>Entity relations</vt:lpstr>
      <vt:lpstr>How to include EF Core in our project?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110</cp:revision>
  <dcterms:created xsi:type="dcterms:W3CDTF">2021-09-09T14:07:28Z</dcterms:created>
  <dcterms:modified xsi:type="dcterms:W3CDTF">2021-09-10T16:57:33Z</dcterms:modified>
</cp:coreProperties>
</file>