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(overview)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1" y="2505508"/>
            <a:ext cx="3485789" cy="348578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821" y="2976164"/>
            <a:ext cx="4825159" cy="2840039"/>
          </a:xfrm>
        </p:spPr>
        <p:txBody>
          <a:bodyPr/>
          <a:lstStyle/>
          <a:p>
            <a:r>
              <a:rPr lang="en-US" dirty="0" smtClean="0"/>
              <a:t>Data definition – describe the structure of our data</a:t>
            </a:r>
          </a:p>
          <a:p>
            <a:r>
              <a:rPr lang="en-US" dirty="0" smtClean="0"/>
              <a:t>Data manipulation – store and retrieve data</a:t>
            </a:r>
          </a:p>
          <a:p>
            <a:r>
              <a:rPr lang="en-US" dirty="0" smtClean="0"/>
              <a:t>Data control – define who can access the data</a:t>
            </a:r>
          </a:p>
          <a:p>
            <a:r>
              <a:rPr lang="en-US" dirty="0" smtClean="0"/>
              <a:t>Transaction control – bundle operations and allow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263236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439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(overview)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How to include EF Core in our project?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115</cp:revision>
  <dcterms:created xsi:type="dcterms:W3CDTF">2021-09-09T14:07:28Z</dcterms:created>
  <dcterms:modified xsi:type="dcterms:W3CDTF">2021-09-10T17:15:35Z</dcterms:modified>
</cp:coreProperties>
</file>