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78" r:id="rId14"/>
    <p:sldId id="277" r:id="rId15"/>
    <p:sldId id="267" r:id="rId16"/>
    <p:sldId id="266" r:id="rId17"/>
    <p:sldId id="268" r:id="rId18"/>
    <p:sldId id="269" r:id="rId19"/>
    <p:sldId id="272" r:id="rId20"/>
    <p:sldId id="276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4"/>
            <p14:sldId id="265"/>
            <p14:sldId id="278"/>
            <p14:sldId id="277"/>
            <p14:sldId id="267"/>
            <p14:sldId id="266"/>
            <p14:sldId id="268"/>
            <p14:sldId id="269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>
        <p:scale>
          <a:sx n="100" d="100"/>
          <a:sy n="100" d="100"/>
        </p:scale>
        <p:origin x="-8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F1D5F-DFB3-4BE8-B292-C9F8DF07B94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8F0E-987E-4061-8A19-DC010B37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6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9" y="2018093"/>
            <a:ext cx="5651790" cy="3233476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94" y="2524707"/>
            <a:ext cx="404657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615" y="2417233"/>
            <a:ext cx="3865134" cy="1735667"/>
          </a:xfrm>
        </p:spPr>
        <p:txBody>
          <a:bodyPr/>
          <a:lstStyle/>
          <a:p>
            <a:pPr algn="ctr"/>
            <a:r>
              <a:rPr lang="en-US" dirty="0" smtClean="0"/>
              <a:t>EF Core in the whole picture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4609"/>
          <a:stretch>
            <a:fillRect/>
          </a:stretch>
        </p:blipFill>
        <p:spPr>
          <a:xfrm>
            <a:off x="7294631" y="1821180"/>
            <a:ext cx="3110346" cy="4259580"/>
          </a:xfrm>
        </p:spPr>
      </p:pic>
      <p:sp>
        <p:nvSpPr>
          <p:cNvPr id="6" name="TextBox 5"/>
          <p:cNvSpPr txBox="1"/>
          <p:nvPr/>
        </p:nvSpPr>
        <p:spPr>
          <a:xfrm>
            <a:off x="7498080" y="1310640"/>
            <a:ext cx="284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94" y="101938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78" y="2315183"/>
            <a:ext cx="7733489" cy="4094996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2342003"/>
            <a:ext cx="5792887" cy="385701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1308133"/>
            <a:ext cx="5901453" cy="7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(database first approach)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LINQ and how we use it in EF Core?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project?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Core (source)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07" y="2327563"/>
            <a:ext cx="4535753" cy="4419600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 (fundamental differences)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EF Core in </a:t>
            </a:r>
            <a:r>
              <a:rPr lang="en-US" sz="55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500" smtClean="0">
                <a:latin typeface="Arial" panose="020B0604020202020204" pitchFamily="34" charset="0"/>
                <a:cs typeface="Arial" panose="020B0604020202020204" pitchFamily="34" charset="0"/>
              </a:rPr>
              <a:t>whole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214" y="108034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4" y="2895431"/>
            <a:ext cx="3855981" cy="13268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86" y="5022210"/>
            <a:ext cx="2534195" cy="1404367"/>
          </a:xfrm>
        </p:spPr>
      </p:pic>
      <p:sp>
        <p:nvSpPr>
          <p:cNvPr id="7" name="TextBox 6"/>
          <p:cNvSpPr txBox="1"/>
          <p:nvPr/>
        </p:nvSpPr>
        <p:spPr>
          <a:xfrm>
            <a:off x="7081984" y="25260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8743" y="4437597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" y="2526099"/>
            <a:ext cx="4000520" cy="40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954" y="1087968"/>
            <a:ext cx="8761413" cy="70696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3" y="242662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24" y="1470915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1843" y="1019744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123" y="2940113"/>
            <a:ext cx="3810330" cy="31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1019</TotalTime>
  <Words>562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How SQL works?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What is LINQ and how we use it with EF Core?</vt:lpstr>
      <vt:lpstr>Entity relations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216</cp:revision>
  <dcterms:created xsi:type="dcterms:W3CDTF">2021-09-09T14:07:28Z</dcterms:created>
  <dcterms:modified xsi:type="dcterms:W3CDTF">2021-10-19T17:30:19Z</dcterms:modified>
</cp:coreProperties>
</file>