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systems!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2882900"/>
            <a:ext cx="2857500" cy="28575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3223492"/>
            <a:ext cx="4914975" cy="1995054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</TotalTime>
  <Words>172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profiler is a great tool! </vt:lpstr>
      <vt:lpstr>ADO.NET</vt:lpstr>
      <vt:lpstr>What is ORM and how it works?</vt:lpstr>
      <vt:lpstr>The benefits of ORM systems?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58</cp:revision>
  <dcterms:created xsi:type="dcterms:W3CDTF">2021-09-09T14:07:28Z</dcterms:created>
  <dcterms:modified xsi:type="dcterms:W3CDTF">2021-09-09T17:47:45Z</dcterms:modified>
</cp:coreProperties>
</file>