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77" r:id="rId9"/>
    <p:sldId id="262" r:id="rId10"/>
    <p:sldId id="27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20471"/>
            <a:ext cx="8158605" cy="41382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 (MPA)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5" y="2390609"/>
            <a:ext cx="4503233" cy="179979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" y="4412299"/>
            <a:ext cx="4476333" cy="224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8" y="464720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5371775"/>
            <a:ext cx="1107542" cy="831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BBE184D-B9C7-62FE-FD72-9199C307C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2" y="2488924"/>
            <a:ext cx="5444701" cy="349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F8B06-5C68-6744-CF1B-482E16EF8171}"/>
              </a:ext>
            </a:extLst>
          </p:cNvPr>
          <p:cNvSpPr txBox="1"/>
          <p:nvPr/>
        </p:nvSpPr>
        <p:spPr>
          <a:xfrm>
            <a:off x="8255678" y="608652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yellow arrows with a gear and a cloud&#10;&#10;Description automatically generated">
            <a:extLst>
              <a:ext uri="{FF2B5EF4-FFF2-40B4-BE49-F238E27FC236}">
                <a16:creationId xmlns:a16="http://schemas.microsoft.com/office/drawing/2014/main" id="{F2F68CE8-3D85-F50E-15AD-6AA88C78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32" y="2735304"/>
            <a:ext cx="5831702" cy="291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E84908-8ADE-D7AB-2737-2B0C1AEE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72" y="90371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F0AEA35-F898-96C3-D219-E08505EB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0" y="2629442"/>
            <a:ext cx="6602388" cy="3423460"/>
          </a:xfrm>
        </p:spPr>
      </p:pic>
    </p:spTree>
    <p:extLst>
      <p:ext uri="{BB962C8B-B14F-4D97-AF65-F5344CB8AC3E}">
        <p14:creationId xmlns:p14="http://schemas.microsoft.com/office/powerpoint/2010/main" val="11315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882</Words>
  <Application>Microsoft Office PowerPoint</Application>
  <PresentationFormat>Широк екран</PresentationFormat>
  <Paragraphs>94</Paragraphs>
  <Slides>19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JavaScript runtime environments</vt:lpstr>
      <vt:lpstr>What is DOM (Document Object Model)</vt:lpstr>
      <vt:lpstr>HTML, CSS and JavaScript</vt:lpstr>
      <vt:lpstr>jQuery</vt:lpstr>
      <vt:lpstr>Static website vs Dynamic website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JavaScript in Machine Learning</vt:lpstr>
      <vt:lpstr>JavaScript in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Velizar Gerasimov</cp:lastModifiedBy>
  <cp:revision>323</cp:revision>
  <dcterms:created xsi:type="dcterms:W3CDTF">2024-03-25T15:52:32Z</dcterms:created>
  <dcterms:modified xsi:type="dcterms:W3CDTF">2024-04-13T17:21:06Z</dcterms:modified>
</cp:coreProperties>
</file>