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5" r:id="rId3"/>
    <p:sldId id="281" r:id="rId4"/>
    <p:sldId id="257" r:id="rId5"/>
    <p:sldId id="288" r:id="rId6"/>
    <p:sldId id="258" r:id="rId7"/>
    <p:sldId id="260" r:id="rId8"/>
    <p:sldId id="282" r:id="rId9"/>
    <p:sldId id="262" r:id="rId10"/>
    <p:sldId id="285" r:id="rId11"/>
    <p:sldId id="289" r:id="rId12"/>
    <p:sldId id="283" r:id="rId13"/>
    <p:sldId id="263" r:id="rId14"/>
    <p:sldId id="264" r:id="rId15"/>
    <p:sldId id="287" r:id="rId16"/>
    <p:sldId id="284" r:id="rId17"/>
    <p:sldId id="265" r:id="rId18"/>
    <p:sldId id="278" r:id="rId19"/>
    <p:sldId id="277" r:id="rId20"/>
    <p:sldId id="267" r:id="rId21"/>
    <p:sldId id="266" r:id="rId22"/>
    <p:sldId id="269" r:id="rId23"/>
    <p:sldId id="268" r:id="rId24"/>
    <p:sldId id="290" r:id="rId25"/>
    <p:sldId id="272" r:id="rId26"/>
    <p:sldId id="276" r:id="rId27"/>
    <p:sldId id="270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75"/>
            <p14:sldId id="281"/>
            <p14:sldId id="257"/>
            <p14:sldId id="288"/>
            <p14:sldId id="258"/>
            <p14:sldId id="260"/>
            <p14:sldId id="282"/>
            <p14:sldId id="262"/>
            <p14:sldId id="285"/>
            <p14:sldId id="289"/>
            <p14:sldId id="283"/>
            <p14:sldId id="263"/>
            <p14:sldId id="264"/>
            <p14:sldId id="287"/>
            <p14:sldId id="284"/>
            <p14:sldId id="265"/>
            <p14:sldId id="278"/>
            <p14:sldId id="277"/>
            <p14:sldId id="267"/>
            <p14:sldId id="266"/>
            <p14:sldId id="269"/>
            <p14:sldId id="268"/>
            <p14:sldId id="290"/>
            <p14:sldId id="272"/>
            <p14:sldId id="276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B5B"/>
    <a:srgbClr val="763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F1D5F-DFB3-4BE8-B292-C9F8DF07B94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98F0E-987E-4061-8A19-DC010B37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6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efcore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?tabs=dotnet-core-cli" TargetMode="Externa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and Databases overview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041" y="2299063"/>
            <a:ext cx="3865134" cy="607423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 layer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01" y="1781678"/>
            <a:ext cx="4864604" cy="396163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gray">
          <a:xfrm>
            <a:off x="1242041" y="3074126"/>
            <a:ext cx="3865134" cy="1018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ADO.NET we can access almost any database system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ADO.NET downsides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Again, we have to know SQL on a good level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InteliSense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runtime errors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more code</a:t>
            </a:r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68" y="3543300"/>
            <a:ext cx="3063240" cy="285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0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20" y="4149795"/>
            <a:ext cx="838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Relational Mapper</a:t>
            </a:r>
          </a:p>
          <a:p>
            <a:pPr lvl="1"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1" y="964474"/>
            <a:ext cx="3039291" cy="30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ORM and 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27016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stands from Object Relational Mapper and is a library that automates the transfer of data between database tables into objects and vice versa.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204" y="2176564"/>
            <a:ext cx="5752016" cy="27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benefits of ORM systems?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63336" y="3401356"/>
            <a:ext cx="3980873" cy="22238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Reuse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Maintainability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OOP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3237477"/>
            <a:ext cx="5497392" cy="25516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ORM downsides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 performance in complex queries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44" y="2534193"/>
            <a:ext cx="4094956" cy="3814356"/>
          </a:xfrm>
        </p:spPr>
      </p:pic>
    </p:spTree>
    <p:extLst>
      <p:ext uri="{BB962C8B-B14F-4D97-AF65-F5344CB8AC3E}">
        <p14:creationId xmlns:p14="http://schemas.microsoft.com/office/powerpoint/2010/main" val="55884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7761" y="4132378"/>
            <a:ext cx="838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14" y="1619796"/>
            <a:ext cx="4349097" cy="24129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17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1468"/>
            <a:ext cx="4825158" cy="341630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 Core is open source and cross-platform object-relational mapper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 developers to work with a database using .NET objects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Eliminates the need for most of the data-access code that typically needs to be written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82" y="2741468"/>
            <a:ext cx="5365607" cy="2384714"/>
          </a:xfrm>
        </p:spPr>
      </p:pic>
    </p:spTree>
    <p:extLst>
      <p:ext uri="{BB962C8B-B14F-4D97-AF65-F5344CB8AC3E}">
        <p14:creationId xmlns:p14="http://schemas.microsoft.com/office/powerpoint/2010/main" val="3944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615" y="2417233"/>
            <a:ext cx="3865134" cy="1735667"/>
          </a:xfrm>
        </p:spPr>
        <p:txBody>
          <a:bodyPr/>
          <a:lstStyle/>
          <a:p>
            <a:pPr algn="ctr"/>
            <a:r>
              <a:rPr lang="en-US" dirty="0" smtClean="0"/>
              <a:t>EF Core in the whole picture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17002" y="1082040"/>
            <a:ext cx="284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" r="4608"/>
          <a:stretch>
            <a:fillRect/>
          </a:stretch>
        </p:blipFill>
        <p:spPr>
          <a:xfrm>
            <a:off x="7235825" y="1612900"/>
            <a:ext cx="3227388" cy="4572000"/>
          </a:xfrm>
        </p:spPr>
      </p:pic>
    </p:spTree>
    <p:extLst>
      <p:ext uri="{BB962C8B-B14F-4D97-AF65-F5344CB8AC3E}">
        <p14:creationId xmlns:p14="http://schemas.microsoft.com/office/powerpoint/2010/main" val="8224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994" y="1019388"/>
            <a:ext cx="8761413" cy="70696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24" y="2448977"/>
            <a:ext cx="8671633" cy="3795069"/>
          </a:xfrm>
        </p:spPr>
      </p:pic>
    </p:spTree>
    <p:extLst>
      <p:ext uri="{BB962C8B-B14F-4D97-AF65-F5344CB8AC3E}">
        <p14:creationId xmlns:p14="http://schemas.microsoft.com/office/powerpoint/2010/main" val="11306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192" y="2771700"/>
            <a:ext cx="4535753" cy="323721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Systems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Relation Mapper (ORM)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sz="20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Bonus slides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83" y="2943498"/>
            <a:ext cx="5735334" cy="32540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5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95418"/>
            <a:ext cx="3859212" cy="24337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previously build MS SQL tables.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“database first approach” we scaffold our C# classes from these tables using command line.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032" y="1403928"/>
            <a:ext cx="3865134" cy="107372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(database first approach)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83" y="2293759"/>
            <a:ext cx="5729805" cy="2457349"/>
          </a:xfrm>
        </p:spPr>
      </p:pic>
    </p:spTree>
    <p:extLst>
      <p:ext uri="{BB962C8B-B14F-4D97-AF65-F5344CB8AC3E}">
        <p14:creationId xmlns:p14="http://schemas.microsoft.com/office/powerpoint/2010/main" val="20188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88915"/>
            <a:ext cx="3865134" cy="101094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(code first approach)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3054"/>
            <a:ext cx="3865135" cy="252614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of entity classes and a context object that represents a session with the database. The context object allows querying and saving data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structure is updated using migrations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61" y="2408786"/>
            <a:ext cx="5932666" cy="2332897"/>
          </a:xfrm>
        </p:spPr>
      </p:pic>
    </p:spTree>
    <p:extLst>
      <p:ext uri="{BB962C8B-B14F-4D97-AF65-F5344CB8AC3E}">
        <p14:creationId xmlns:p14="http://schemas.microsoft.com/office/powerpoint/2010/main" val="28277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800338"/>
            <a:ext cx="3865134" cy="7081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39" y="1220822"/>
            <a:ext cx="4854361" cy="5159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18297"/>
            <a:ext cx="3757513" cy="156615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 /most used/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42" y="1909618"/>
            <a:ext cx="4051040" cy="102754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with EF Core?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2894775"/>
            <a:ext cx="5547986" cy="29912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056" y="3242785"/>
            <a:ext cx="3859212" cy="17763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Language-Integrated-Query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(LINQ) is the name for set of technologies based on the integration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query capabilities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 into C#</a:t>
            </a:r>
            <a:r>
              <a:rPr lang="bg-BG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1682295"/>
            <a:ext cx="5416809" cy="900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2947" y="1260893"/>
            <a:ext cx="50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C# LINQ query: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514" y="851747"/>
            <a:ext cx="8761413" cy="1055429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creates such software by reflection?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5579" y="2821577"/>
            <a:ext cx="101019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 in C# is a way to retrieve metadata for any types or assemblies at runtime. In other words we can use reflection to inspect metadata of the types in our program dynamically.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 in C# is similar to RTTI </a:t>
            </a: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Run-Time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Information) in C++.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57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project?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" y="3406543"/>
            <a:ext cx="10895641" cy="1710404"/>
          </a:xfrm>
        </p:spPr>
      </p:pic>
    </p:spTree>
    <p:extLst>
      <p:ext uri="{BB962C8B-B14F-4D97-AF65-F5344CB8AC3E}">
        <p14:creationId xmlns:p14="http://schemas.microsoft.com/office/powerpoint/2010/main" val="2458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882" y="822036"/>
            <a:ext cx="3865134" cy="11106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Framework Core (source)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84" y="1702341"/>
            <a:ext cx="5614021" cy="3005846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28073" y="2373745"/>
            <a:ext cx="4886035" cy="369454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is with open source like many of the latest Microsoft technologies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plugin/package oriented unlike Entity Framework 6 (.NET based)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 of EF Core: 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github.com/dotnet/efcore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General Overview of EF 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4695" y="3378927"/>
            <a:ext cx="8502849" cy="339634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Object Relation Mapper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the productivity of programmers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C# LINQ instead of SQL direct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“Code First” and “Database First” approaches in creating of our database model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https://docs.microsoft.com/en-us/ef/core/providers/?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tabs=dotnet-core-cli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73" y="2752435"/>
            <a:ext cx="8825658" cy="870399"/>
          </a:xfrm>
        </p:spPr>
        <p:txBody>
          <a:bodyPr/>
          <a:lstStyle/>
          <a:p>
            <a:pPr algn="ctr"/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598" y="4214950"/>
            <a:ext cx="6165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Systems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24" y="1375955"/>
            <a:ext cx="2760619" cy="27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79" y="973669"/>
            <a:ext cx="8761413" cy="706964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33" y="2655751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323" y="1158240"/>
            <a:ext cx="2528772" cy="1040674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Database?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0451" y="2441303"/>
            <a:ext cx="3295126" cy="3400084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database is an organized collection of structured information, or data, typically stored electronically in a computer system.</a:t>
            </a:r>
          </a:p>
          <a:p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database is usually controlled by a database management system (DBMS).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72" y="1269386"/>
            <a:ext cx="3304608" cy="4581779"/>
          </a:xfrm>
        </p:spPr>
      </p:pic>
    </p:spTree>
    <p:extLst>
      <p:ext uri="{BB962C8B-B14F-4D97-AF65-F5344CB8AC3E}">
        <p14:creationId xmlns:p14="http://schemas.microsoft.com/office/powerpoint/2010/main" val="133578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Internet era, the database systems grows constantly. The efficiency, durability and the good maintenance are absolutely mandatory for the business!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643" y="2505363"/>
            <a:ext cx="5763638" cy="15865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(fundamental differences)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8" y="3341318"/>
            <a:ext cx="5288504" cy="251084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980" y="3341318"/>
            <a:ext cx="3104425" cy="3311388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4786" y="4498138"/>
            <a:ext cx="6165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-910"/>
          <a:stretch/>
        </p:blipFill>
        <p:spPr>
          <a:xfrm>
            <a:off x="3971107" y="1063555"/>
            <a:ext cx="3805647" cy="32342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96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06" y="2063711"/>
            <a:ext cx="2940939" cy="577273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28" y="2890367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918" y="2842491"/>
            <a:ext cx="3832682" cy="15170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 is the latest Microsoft database access technology. It’s a set of classes that expose data access services.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7009" y="1906071"/>
            <a:ext cx="490450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589</Words>
  <Application>Microsoft Office PowerPoint</Application>
  <PresentationFormat>Widescreen</PresentationFormat>
  <Paragraphs>101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Wingdings</vt:lpstr>
      <vt:lpstr>Wingdings 3</vt:lpstr>
      <vt:lpstr>Ion Boardroom</vt:lpstr>
      <vt:lpstr>Entity Framework Core and Databases overview </vt:lpstr>
      <vt:lpstr>Table of Contents</vt:lpstr>
      <vt:lpstr>PowerPoint Presentation</vt:lpstr>
      <vt:lpstr>The rise of Internet and storage systems</vt:lpstr>
      <vt:lpstr>What is a Database?</vt:lpstr>
      <vt:lpstr>Where to store my data?</vt:lpstr>
      <vt:lpstr>SQL vs NoSQL (fundamental differences)</vt:lpstr>
      <vt:lpstr>PowerPoint Presentation</vt:lpstr>
      <vt:lpstr>ADO.NET</vt:lpstr>
      <vt:lpstr>ADO.NET layer</vt:lpstr>
      <vt:lpstr>ADO.NET downsides</vt:lpstr>
      <vt:lpstr>PowerPoint Presentation</vt:lpstr>
      <vt:lpstr>What is ORM and how it works?</vt:lpstr>
      <vt:lpstr>The benefits of ORM systems?</vt:lpstr>
      <vt:lpstr>ORM downsides</vt:lpstr>
      <vt:lpstr>PowerPoint Presentation</vt:lpstr>
      <vt:lpstr>Entity Framework Core</vt:lpstr>
      <vt:lpstr>EF Core in the whole picture</vt:lpstr>
      <vt:lpstr>Model design approaches</vt:lpstr>
      <vt:lpstr>The Model  (database first approach)</vt:lpstr>
      <vt:lpstr>The Model  (code first approach)</vt:lpstr>
      <vt:lpstr>Entity relations</vt:lpstr>
      <vt:lpstr>What is LINQ and how we use it with EF Core?</vt:lpstr>
      <vt:lpstr>Microsoft creates such software by reflection?</vt:lpstr>
      <vt:lpstr>How to include EF Core in our project?</vt:lpstr>
      <vt:lpstr>Entity Framework Core (source)</vt:lpstr>
      <vt:lpstr>General Overview of EF Core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282</cp:revision>
  <dcterms:created xsi:type="dcterms:W3CDTF">2021-09-09T14:07:28Z</dcterms:created>
  <dcterms:modified xsi:type="dcterms:W3CDTF">2021-10-24T10:11:59Z</dcterms:modified>
</cp:coreProperties>
</file>