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 Core and Databases 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rise of Internet and storage systems!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/>
              <a:t>Where to store my data?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vs 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SQL Database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/>
              <a:t>MS SQL Server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Oracle Database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/>
              <a:t>SQL vs NoSQL (fundamental differences)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Table relations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Document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23</cp:revision>
  <dcterms:created xsi:type="dcterms:W3CDTF">2021-09-09T14:07:28Z</dcterms:created>
  <dcterms:modified xsi:type="dcterms:W3CDTF">2021-09-09T15:15:25Z</dcterms:modified>
</cp:coreProperties>
</file>