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/>
              <a:t>Entity relations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Many </a:t>
            </a:r>
            <a:r>
              <a:rPr lang="en-US" sz="2000" smtClean="0">
                <a:solidFill>
                  <a:schemeClr val="bg1"/>
                </a:solidFill>
              </a:rPr>
              <a:t>to Many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Overview of EF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400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How to include EF Core in our project?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106</cp:revision>
  <dcterms:created xsi:type="dcterms:W3CDTF">2021-09-09T14:07:28Z</dcterms:created>
  <dcterms:modified xsi:type="dcterms:W3CDTF">2021-09-10T16:54:23Z</dcterms:modified>
</cp:coreProperties>
</file>