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68" r:id="rId11"/>
    <p:sldId id="265" r:id="rId12"/>
    <p:sldId id="266" r:id="rId13"/>
    <p:sldId id="273" r:id="rId14"/>
    <p:sldId id="269" r:id="rId15"/>
    <p:sldId id="271" r:id="rId16"/>
    <p:sldId id="275" r:id="rId17"/>
    <p:sldId id="27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7568915" cy="37396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Machine Learning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 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absolutely fine to make SPA (Single Page Application) that consumes Web API not created by us.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yellow arrows with a gear and a cloud&#10;&#10;Description automatically generated">
            <a:extLst>
              <a:ext uri="{FF2B5EF4-FFF2-40B4-BE49-F238E27FC236}">
                <a16:creationId xmlns:a16="http://schemas.microsoft.com/office/drawing/2014/main" id="{F2F68CE8-3D85-F50E-15AD-6AA88C78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2" y="2735304"/>
            <a:ext cx="5831702" cy="291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0" y="2521122"/>
            <a:ext cx="7371207" cy="390439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1997- 2000 widely popular is dynamic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played a crucial role in manipulating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81" y="2711738"/>
            <a:ext cx="3619269" cy="2585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 and 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BBF5B8DF-9CB4-54E9-8699-54B9E3E0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2" y="2344522"/>
            <a:ext cx="6143297" cy="436519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E3849C-67BE-577D-A53F-8786A7A99D73}"/>
              </a:ext>
            </a:extLst>
          </p:cNvPr>
          <p:cNvSpPr txBox="1">
            <a:spLocks/>
          </p:cNvSpPr>
          <p:nvPr/>
        </p:nvSpPr>
        <p:spPr bwMode="gray">
          <a:xfrm>
            <a:off x="1546191" y="743008"/>
            <a:ext cx="8761413" cy="1168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and with AJAX?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4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6" y="2390609"/>
            <a:ext cx="4034885" cy="2174446"/>
          </a:xfrm>
        </p:spPr>
        <p:txBody>
          <a:bodyPr/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9" y="2390609"/>
            <a:ext cx="6736111" cy="3789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AEB226F8-3BF0-D756-F308-D923E08F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" y="4572950"/>
            <a:ext cx="4590985" cy="22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873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What is DOM (Document Object Model)</vt:lpstr>
      <vt:lpstr>HTML, CSS and JavaScript</vt:lpstr>
      <vt:lpstr>jQuery</vt:lpstr>
      <vt:lpstr>AJAX</vt:lpstr>
      <vt:lpstr>PowerPoint Presentation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JavaScript in Machine Learning</vt:lpstr>
      <vt:lpstr>JavaScript in robotics</vt:lpstr>
      <vt:lpstr>What kind of software I am using for React Native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Gerasimov, Velizar</cp:lastModifiedBy>
  <cp:revision>283</cp:revision>
  <dcterms:created xsi:type="dcterms:W3CDTF">2024-03-25T15:52:32Z</dcterms:created>
  <dcterms:modified xsi:type="dcterms:W3CDTF">2024-04-09T09:25:52Z</dcterms:modified>
</cp:coreProperties>
</file>