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77" r:id="rId14"/>
    <p:sldId id="267" r:id="rId15"/>
    <p:sldId id="266" r:id="rId16"/>
    <p:sldId id="268" r:id="rId17"/>
    <p:sldId id="269" r:id="rId18"/>
    <p:sldId id="272" r:id="rId19"/>
    <p:sldId id="278" r:id="rId20"/>
    <p:sldId id="276" r:id="rId21"/>
    <p:sldId id="270" r:id="rId22"/>
    <p:sldId id="27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77"/>
            <p14:sldId id="267"/>
            <p14:sldId id="266"/>
            <p14:sldId id="268"/>
            <p14:sldId id="269"/>
            <p14:sldId id="272"/>
            <p14:sldId id="278"/>
            <p14:sldId id="276"/>
            <p14:sldId id="270"/>
            <p14:sldId id="27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6A"/>
    <a:srgbClr val="57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78" y="2315183"/>
            <a:ext cx="7733489" cy="4094996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 Core in the entire picture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60" y="2448063"/>
            <a:ext cx="4009938" cy="3949358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in EF Core?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project?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in the entire picture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Entity Framework Core (source)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907" y="2327563"/>
            <a:ext cx="4535753" cy="44196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MS SQL (overview)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ADO.NET (overview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is ORM and how it works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benefits from ORM systems?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Entity Framework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Model (database first approach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Model (code first approach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in EF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Core?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in the entire picture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Framework Core (source)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slide for developers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87" y="2403921"/>
            <a:ext cx="7014720" cy="4142026"/>
          </a:xfrm>
        </p:spPr>
      </p:pic>
    </p:spTree>
    <p:extLst>
      <p:ext uri="{BB962C8B-B14F-4D97-AF65-F5344CB8AC3E}">
        <p14:creationId xmlns:p14="http://schemas.microsoft.com/office/powerpoint/2010/main" val="3786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(overview)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1" y="2505508"/>
            <a:ext cx="3485789" cy="348578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821" y="2976164"/>
            <a:ext cx="4825159" cy="2840039"/>
          </a:xfrm>
        </p:spPr>
        <p:txBody>
          <a:bodyPr/>
          <a:lstStyle/>
          <a:p>
            <a:r>
              <a:rPr lang="en-US" dirty="0" smtClean="0"/>
              <a:t>Data definition – describe the structure of our data</a:t>
            </a:r>
          </a:p>
          <a:p>
            <a:r>
              <a:rPr lang="en-US" dirty="0" smtClean="0"/>
              <a:t>Data manipulation – store and retrieve data</a:t>
            </a:r>
          </a:p>
          <a:p>
            <a:r>
              <a:rPr lang="en-US" dirty="0" smtClean="0"/>
              <a:t>Data control – define who can access the data</a:t>
            </a:r>
          </a:p>
          <a:p>
            <a:r>
              <a:rPr lang="en-US" dirty="0" smtClean="0"/>
              <a:t>Transaction control – bundle operations and allow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263236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472</TotalTime>
  <Words>629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The rise of Internet and storage systems</vt:lpstr>
      <vt:lpstr>Where to store my data?</vt:lpstr>
      <vt:lpstr>SQL vs NoSQL databases</vt:lpstr>
      <vt:lpstr>SQL vs NoSQL (fundamental differences)</vt:lpstr>
      <vt:lpstr>MS SQL server (overview)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Model design approaches</vt:lpstr>
      <vt:lpstr>The Model  (database first approach)</vt:lpstr>
      <vt:lpstr>The Model  (code first approach)</vt:lpstr>
      <vt:lpstr>What is LINQ and how we use it with EF Core?</vt:lpstr>
      <vt:lpstr>Entity relations</vt:lpstr>
      <vt:lpstr>How to include EF Core in our project?</vt:lpstr>
      <vt:lpstr>EF Core in the entire picture</vt:lpstr>
      <vt:lpstr>Entity Framework Core (source)</vt:lpstr>
      <vt:lpstr>General Overview of EF Core</vt:lpstr>
      <vt:lpstr>Bonus slide for developers 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180</cp:revision>
  <dcterms:created xsi:type="dcterms:W3CDTF">2021-09-09T14:07:28Z</dcterms:created>
  <dcterms:modified xsi:type="dcterms:W3CDTF">2021-10-02T17:12:14Z</dcterms:modified>
</cp:coreProperties>
</file>