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5" r:id="rId3"/>
    <p:sldId id="281" r:id="rId4"/>
    <p:sldId id="257" r:id="rId5"/>
    <p:sldId id="288" r:id="rId6"/>
    <p:sldId id="258" r:id="rId7"/>
    <p:sldId id="260" r:id="rId8"/>
    <p:sldId id="282" r:id="rId9"/>
    <p:sldId id="262" r:id="rId10"/>
    <p:sldId id="285" r:id="rId11"/>
    <p:sldId id="289" r:id="rId12"/>
    <p:sldId id="283" r:id="rId13"/>
    <p:sldId id="263" r:id="rId14"/>
    <p:sldId id="264" r:id="rId15"/>
    <p:sldId id="286" r:id="rId16"/>
    <p:sldId id="287" r:id="rId17"/>
    <p:sldId id="284" r:id="rId18"/>
    <p:sldId id="265" r:id="rId19"/>
    <p:sldId id="278" r:id="rId20"/>
    <p:sldId id="277" r:id="rId21"/>
    <p:sldId id="267" r:id="rId22"/>
    <p:sldId id="266" r:id="rId23"/>
    <p:sldId id="269" r:id="rId24"/>
    <p:sldId id="268" r:id="rId25"/>
    <p:sldId id="290" r:id="rId26"/>
    <p:sldId id="272" r:id="rId27"/>
    <p:sldId id="276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81"/>
            <p14:sldId id="257"/>
            <p14:sldId id="288"/>
            <p14:sldId id="258"/>
            <p14:sldId id="260"/>
            <p14:sldId id="282"/>
            <p14:sldId id="262"/>
            <p14:sldId id="285"/>
            <p14:sldId id="289"/>
            <p14:sldId id="283"/>
            <p14:sldId id="263"/>
            <p14:sldId id="264"/>
            <p14:sldId id="286"/>
            <p14:sldId id="287"/>
            <p14:sldId id="284"/>
            <p14:sldId id="265"/>
            <p14:sldId id="278"/>
            <p14:sldId id="277"/>
            <p14:sldId id="267"/>
            <p14:sldId id="266"/>
            <p14:sldId id="269"/>
            <p14:sldId id="268"/>
            <p14:sldId id="290"/>
            <p14:sldId id="272"/>
            <p14:sldId id="27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B5B"/>
    <a:srgbClr val="7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F1D5F-DFB3-4BE8-B292-C9F8DF07B94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8F0E-987E-4061-8A19-DC010B37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041" y="2299063"/>
            <a:ext cx="3865134" cy="60742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 layer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01" y="1781678"/>
            <a:ext cx="4864604" cy="39616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gray">
          <a:xfrm>
            <a:off x="1242041" y="3074126"/>
            <a:ext cx="3865134" cy="1018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ADO.NET we can access almost any database system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ADO.NET downsides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Again, we have to know SQL on a good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InteliSense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runtime errors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more code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68" y="3543300"/>
            <a:ext cx="3063240" cy="28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0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20" y="4149795"/>
            <a:ext cx="838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Relational Mapper</a:t>
            </a:r>
          </a:p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964474"/>
            <a:ext cx="3039291" cy="30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04" y="2176564"/>
            <a:ext cx="5752016" cy="27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63336" y="3401356"/>
            <a:ext cx="3980873" cy="22238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OOP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3237477"/>
            <a:ext cx="5497392" cy="25516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057" y="2940503"/>
            <a:ext cx="3865134" cy="6335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reality?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07" y="1632040"/>
            <a:ext cx="4425267" cy="38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ORM downsides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performance in complex queries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44" y="2534193"/>
            <a:ext cx="4094956" cy="3814356"/>
          </a:xfrm>
        </p:spPr>
      </p:pic>
    </p:spTree>
    <p:extLst>
      <p:ext uri="{BB962C8B-B14F-4D97-AF65-F5344CB8AC3E}">
        <p14:creationId xmlns:p14="http://schemas.microsoft.com/office/powerpoint/2010/main" val="55884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761" y="4132378"/>
            <a:ext cx="838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4" y="1619796"/>
            <a:ext cx="4349097" cy="24129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17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615" y="2417233"/>
            <a:ext cx="3865134" cy="1735667"/>
          </a:xfrm>
        </p:spPr>
        <p:txBody>
          <a:bodyPr/>
          <a:lstStyle/>
          <a:p>
            <a:pPr algn="ctr"/>
            <a:r>
              <a:rPr lang="en-US" dirty="0" smtClean="0"/>
              <a:t>EF Core in the whole picture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17002" y="1082040"/>
            <a:ext cx="284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" r="4608"/>
          <a:stretch>
            <a:fillRect/>
          </a:stretch>
        </p:blipFill>
        <p:spPr>
          <a:xfrm>
            <a:off x="7235825" y="1612900"/>
            <a:ext cx="3227388" cy="4572000"/>
          </a:xfrm>
        </p:spPr>
      </p:pic>
    </p:spTree>
    <p:extLst>
      <p:ext uri="{BB962C8B-B14F-4D97-AF65-F5344CB8AC3E}">
        <p14:creationId xmlns:p14="http://schemas.microsoft.com/office/powerpoint/2010/main" val="8224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4535753" cy="323721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Relation Mapper (ORM)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sz="20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Bonus slides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83" y="2943498"/>
            <a:ext cx="5735334" cy="325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994" y="101938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2448977"/>
            <a:ext cx="8671633" cy="3795069"/>
          </a:xfrm>
        </p:spPr>
      </p:pic>
    </p:spTree>
    <p:extLst>
      <p:ext uri="{BB962C8B-B14F-4D97-AF65-F5344CB8AC3E}">
        <p14:creationId xmlns:p14="http://schemas.microsoft.com/office/powerpoint/2010/main" val="1130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83" y="2293759"/>
            <a:ext cx="5729805" cy="2457349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1" y="2408786"/>
            <a:ext cx="5932666" cy="233289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514" y="851747"/>
            <a:ext cx="8761413" cy="1055429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creates such software by reflection?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5579" y="2821577"/>
            <a:ext cx="101019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 in C# is a way to retrieve metadata for any types or assemblies at runtime. In other words we can use reflection to inspect metadata of the types in our program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 in C# is similar to RTTI (Runtime Type Information) in C++.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57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882" y="822036"/>
            <a:ext cx="3865134" cy="1110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Framework Core (source)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4" y="1702341"/>
            <a:ext cx="5614021" cy="300584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8073" y="2373745"/>
            <a:ext cx="4886035" cy="3694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is with open source like many of the latest Microsoft technologies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plugin/package oriented unlike Entity Framework 6 (.NET based)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of EF Core: 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github.com/dotnet/efcore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695" y="3378927"/>
            <a:ext cx="8502849" cy="33963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https://docs.microsoft.com/en-us/ef/core/providers/?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tabs=dotnet-core-cli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598" y="4214950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24" y="1375955"/>
            <a:ext cx="2760619" cy="27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9" y="973669"/>
            <a:ext cx="8761413" cy="706964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33" y="2655751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323" y="1158240"/>
            <a:ext cx="2528772" cy="1040674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Database?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0451" y="2441303"/>
            <a:ext cx="3295126" cy="3400084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is an organized collection of structured information, or data, typically stored electronically in a computer system.</a:t>
            </a:r>
          </a:p>
          <a:p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is usually controlled by a database management system (DBMS).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72" y="1269386"/>
            <a:ext cx="3304608" cy="4581779"/>
          </a:xfrm>
        </p:spPr>
      </p:pic>
    </p:spTree>
    <p:extLst>
      <p:ext uri="{BB962C8B-B14F-4D97-AF65-F5344CB8AC3E}">
        <p14:creationId xmlns:p14="http://schemas.microsoft.com/office/powerpoint/2010/main" val="13357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43" y="2505363"/>
            <a:ext cx="5763638" cy="1586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8" y="3341318"/>
            <a:ext cx="5288504" cy="251084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80" y="3341318"/>
            <a:ext cx="3104425" cy="3311388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4786" y="4498138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-910"/>
          <a:stretch/>
        </p:blipFill>
        <p:spPr>
          <a:xfrm>
            <a:off x="3971107" y="1063555"/>
            <a:ext cx="3805647" cy="32342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96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28" y="2890367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7009" y="1906071"/>
            <a:ext cx="49045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594</Words>
  <Application>Microsoft Office PowerPoint</Application>
  <PresentationFormat>Widescreen</PresentationFormat>
  <Paragraphs>102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PowerPoint Presentation</vt:lpstr>
      <vt:lpstr>The rise of Internet and storage systems</vt:lpstr>
      <vt:lpstr>What is a Database?</vt:lpstr>
      <vt:lpstr>Where to store my data?</vt:lpstr>
      <vt:lpstr>SQL vs NoSQL (fundamental differences)</vt:lpstr>
      <vt:lpstr>PowerPoint Presentation</vt:lpstr>
      <vt:lpstr>ADO.NET</vt:lpstr>
      <vt:lpstr>ADO.NET layer</vt:lpstr>
      <vt:lpstr>ADO.NET downsides</vt:lpstr>
      <vt:lpstr>PowerPoint Presentation</vt:lpstr>
      <vt:lpstr>What is ORM and how it works?</vt:lpstr>
      <vt:lpstr>The benefits of ORM systems?</vt:lpstr>
      <vt:lpstr>What is the reality?</vt:lpstr>
      <vt:lpstr>ORM downsides</vt:lpstr>
      <vt:lpstr>PowerPoint Presentation</vt:lpstr>
      <vt:lpstr>Entity Framework Core</vt:lpstr>
      <vt:lpstr>EF Core in the whole picture</vt:lpstr>
      <vt:lpstr>Model design approaches</vt:lpstr>
      <vt:lpstr>The Model  (database first approach)</vt:lpstr>
      <vt:lpstr>The Model  (code first approach)</vt:lpstr>
      <vt:lpstr>Entity relations</vt:lpstr>
      <vt:lpstr>What is LINQ and how we use it with EF Core?</vt:lpstr>
      <vt:lpstr>Microsoft creates such software by reflection?</vt:lpstr>
      <vt:lpstr>How to include EF Core in our project?</vt:lpstr>
      <vt:lpstr>Entity Framework Core (source)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281</cp:revision>
  <dcterms:created xsi:type="dcterms:W3CDTF">2021-09-09T14:07:28Z</dcterms:created>
  <dcterms:modified xsi:type="dcterms:W3CDTF">2021-10-24T09:22:31Z</dcterms:modified>
</cp:coreProperties>
</file>