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Venu</a:t>
            </a:r>
            <a:r>
              <a:rPr lang="en-US" dirty="0" err="1"/>
              <a:t>m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Ot</a:t>
            </a:r>
            <a:r>
              <a:rPr lang="en-US" dirty="0" smtClean="0"/>
              <a:t> </a:t>
            </a:r>
            <a:r>
              <a:rPr lang="bg-BG" dirty="0" err="1" smtClean="0"/>
              <a:t>велизар</a:t>
            </a:r>
            <a:r>
              <a:rPr lang="bg-BG" dirty="0" smtClean="0"/>
              <a:t> </a:t>
            </a:r>
            <a:r>
              <a:rPr lang="bg-BG" dirty="0" err="1" smtClean="0"/>
              <a:t>стоянов,велин</a:t>
            </a:r>
            <a:r>
              <a:rPr lang="bg-BG" dirty="0" smtClean="0"/>
              <a:t> </a:t>
            </a:r>
            <a:r>
              <a:rPr lang="bg-BG" dirty="0" err="1" smtClean="0"/>
              <a:t>каменов</a:t>
            </a:r>
            <a:r>
              <a:rPr lang="bg-BG" dirty="0" smtClean="0"/>
              <a:t>, </a:t>
            </a:r>
            <a:r>
              <a:rPr lang="bg-BG" dirty="0" err="1" smtClean="0"/>
              <a:t>станислав</a:t>
            </a:r>
            <a:r>
              <a:rPr lang="bg-BG" dirty="0" smtClean="0"/>
              <a:t> </a:t>
            </a:r>
            <a:r>
              <a:rPr lang="bg-BG" dirty="0" err="1" smtClean="0"/>
              <a:t>пенев</a:t>
            </a:r>
            <a:r>
              <a:rPr lang="bg-BG" dirty="0" smtClean="0"/>
              <a:t>, </a:t>
            </a:r>
            <a:r>
              <a:rPr lang="bg-BG" dirty="0" err="1" smtClean="0"/>
              <a:t>симеон</a:t>
            </a:r>
            <a:r>
              <a:rPr lang="bg-BG" dirty="0" smtClean="0"/>
              <a:t> </a:t>
            </a:r>
            <a:r>
              <a:rPr lang="bg-BG" dirty="0" err="1" smtClean="0"/>
              <a:t>кипров</a:t>
            </a:r>
            <a:r>
              <a:rPr lang="bg-BG" dirty="0" smtClean="0"/>
              <a:t> и </a:t>
            </a:r>
            <a:r>
              <a:rPr lang="bg-BG" dirty="0" err="1" smtClean="0"/>
              <a:t>мсртин</a:t>
            </a:r>
            <a:r>
              <a:rPr lang="bg-BG" dirty="0" smtClean="0"/>
              <a:t> </a:t>
            </a:r>
            <a:r>
              <a:rPr lang="bg-BG" dirty="0" err="1" smtClean="0"/>
              <a:t>христов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05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12" y="647494"/>
            <a:ext cx="9905998" cy="1478570"/>
          </a:xfrm>
        </p:spPr>
        <p:txBody>
          <a:bodyPr/>
          <a:lstStyle/>
          <a:p>
            <a:r>
              <a:rPr lang="bg-BG" dirty="0" smtClean="0"/>
              <a:t>Какъв е нашия проект?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Платформа подпомагаща обучението на специални предмети в ТУЕС</a:t>
            </a:r>
          </a:p>
          <a:p>
            <a:r>
              <a:rPr lang="bg-BG" dirty="0" smtClean="0"/>
              <a:t>Електротехниката е сложна….доста!!</a:t>
            </a:r>
          </a:p>
          <a:p>
            <a:r>
              <a:rPr lang="bg-BG" dirty="0" smtClean="0"/>
              <a:t>Чрез сайта човек може нагледно да види връзките между елементите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172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</a:t>
            </a:r>
            <a:r>
              <a:rPr lang="bg-BG" dirty="0" err="1" smtClean="0"/>
              <a:t>технологий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&amp;&amp; 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jQuery library</a:t>
            </a:r>
          </a:p>
          <a:p>
            <a:r>
              <a:rPr lang="en-US" dirty="0" smtClean="0"/>
              <a:t>Bootstrap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353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се връзва с темата?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Подпомага ученето на електротехника и електронни елементи в 9-ти и 10-ти клас</a:t>
            </a:r>
          </a:p>
          <a:p>
            <a:r>
              <a:rPr lang="bg-BG" dirty="0" smtClean="0"/>
              <a:t>Едни от най-трудните предмети, но също и едни от най-фундаменталните</a:t>
            </a:r>
          </a:p>
          <a:p>
            <a:r>
              <a:rPr lang="bg-BG" dirty="0" smtClean="0"/>
              <a:t>Не е нужно познаване на технически означения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237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13" y="770917"/>
            <a:ext cx="9905998" cy="1478570"/>
          </a:xfrm>
        </p:spPr>
        <p:txBody>
          <a:bodyPr/>
          <a:lstStyle/>
          <a:p>
            <a:r>
              <a:rPr lang="bg-BG" dirty="0" smtClean="0"/>
              <a:t>Ползи от проекта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Визуализира абстрактни понятия</a:t>
            </a:r>
          </a:p>
          <a:p>
            <a:r>
              <a:rPr lang="bg-BG" dirty="0" smtClean="0"/>
              <a:t>Улеснява усвояването на учебния материал</a:t>
            </a:r>
          </a:p>
          <a:p>
            <a:r>
              <a:rPr lang="bg-BG" dirty="0" smtClean="0"/>
              <a:t>Лесно за използване</a:t>
            </a:r>
          </a:p>
          <a:p>
            <a:r>
              <a:rPr lang="en-US" dirty="0" smtClean="0"/>
              <a:t>Friendly UI</a:t>
            </a:r>
          </a:p>
          <a:p>
            <a:r>
              <a:rPr lang="bg-BG" dirty="0" smtClean="0"/>
              <a:t>Прави ученето разнообразно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23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Бъдещи подобрения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141412" y="2261362"/>
            <a:ext cx="9905999" cy="3541714"/>
          </a:xfrm>
        </p:spPr>
        <p:txBody>
          <a:bodyPr/>
          <a:lstStyle/>
          <a:p>
            <a:r>
              <a:rPr lang="bg-BG" dirty="0" smtClean="0"/>
              <a:t>Акаунти с възможност за запазване на проект</a:t>
            </a:r>
          </a:p>
          <a:p>
            <a:r>
              <a:rPr lang="bg-BG" dirty="0" smtClean="0"/>
              <a:t>Платени и безплатни учебни материали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970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68280" y="1722923"/>
            <a:ext cx="10318275" cy="2647196"/>
          </a:xfrm>
        </p:spPr>
        <p:txBody>
          <a:bodyPr/>
          <a:lstStyle/>
          <a:p>
            <a:r>
              <a:rPr lang="bg-BG" dirty="0" smtClean="0"/>
              <a:t>		</a:t>
            </a:r>
            <a:r>
              <a:rPr lang="en-US" dirty="0" smtClean="0"/>
              <a:t>		    </a:t>
            </a:r>
            <a:r>
              <a:rPr lang="bg-BG" dirty="0" smtClean="0"/>
              <a:t>(</a:t>
            </a:r>
            <a:r>
              <a:rPr lang="en-US" dirty="0" smtClean="0"/>
              <a:t>demo)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132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05787" y="1580418"/>
            <a:ext cx="10448904" cy="2837201"/>
          </a:xfrm>
        </p:spPr>
        <p:txBody>
          <a:bodyPr/>
          <a:lstStyle/>
          <a:p>
            <a:r>
              <a:rPr lang="bg-BG" dirty="0" smtClean="0"/>
              <a:t>Благодаря за вниманието!!!!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26596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66</TotalTime>
  <Words>126</Words>
  <Application>Microsoft Office PowerPoint</Application>
  <PresentationFormat>Широк екран</PresentationFormat>
  <Paragraphs>27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Верига</vt:lpstr>
      <vt:lpstr>Venum</vt:lpstr>
      <vt:lpstr>Какъв е нашия проект?</vt:lpstr>
      <vt:lpstr>Използвани технологий</vt:lpstr>
      <vt:lpstr>Как се връзва с темата?</vt:lpstr>
      <vt:lpstr>Ползи от проекта</vt:lpstr>
      <vt:lpstr>Бъдещи подобрения</vt:lpstr>
      <vt:lpstr>        (demo)</vt:lpstr>
      <vt:lpstr>Благодаря за вниманието!!!!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Venum</dc:title>
  <dc:creator>Velizar Stoianov</dc:creator>
  <cp:lastModifiedBy>Velizar Stoianov</cp:lastModifiedBy>
  <cp:revision>7</cp:revision>
  <dcterms:created xsi:type="dcterms:W3CDTF">2018-03-17T20:50:23Z</dcterms:created>
  <dcterms:modified xsi:type="dcterms:W3CDTF">2018-03-17T21:56:53Z</dcterms:modified>
</cp:coreProperties>
</file>