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639BAB-2CB4-4555-A06A-C23E2FFC62EF}">
  <a:tblStyle styleId="{9F639BAB-2CB4-4555-A06A-C23E2FFC62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8"/>
        <p:cNvGrpSpPr/>
        <p:nvPr/>
      </p:nvGrpSpPr>
      <p:grpSpPr>
        <a:xfrm>
          <a:off x="0" y="0"/>
          <a:ext cx="0" cy="0"/>
          <a:chOff x="0" y="0"/>
          <a:chExt cx="0" cy="0"/>
        </a:xfrm>
      </p:grpSpPr>
      <p:sp>
        <p:nvSpPr>
          <p:cNvPr id="25279" name="Google Shape;25279;g967d9b3c40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0" name="Google Shape;25280;g967d9b3c40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6"/>
        <p:cNvGrpSpPr/>
        <p:nvPr/>
      </p:nvGrpSpPr>
      <p:grpSpPr>
        <a:xfrm>
          <a:off x="0" y="0"/>
          <a:ext cx="0" cy="0"/>
          <a:chOff x="0" y="0"/>
          <a:chExt cx="0" cy="0"/>
        </a:xfrm>
      </p:grpSpPr>
      <p:sp>
        <p:nvSpPr>
          <p:cNvPr id="25307" name="Google Shape;25307;g9680cbbe2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08" name="Google Shape;25308;g9680cbbe2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29"/>
        <p:cNvGrpSpPr/>
        <p:nvPr/>
      </p:nvGrpSpPr>
      <p:grpSpPr>
        <a:xfrm>
          <a:off x="0" y="0"/>
          <a:ext cx="0" cy="0"/>
          <a:chOff x="0" y="0"/>
          <a:chExt cx="0" cy="0"/>
        </a:xfrm>
      </p:grpSpPr>
      <p:sp>
        <p:nvSpPr>
          <p:cNvPr id="25330" name="Google Shape;25330;g9680cbbe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1" name="Google Shape;25331;g9680cbbe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5"/>
        <p:cNvGrpSpPr/>
        <p:nvPr/>
      </p:nvGrpSpPr>
      <p:grpSpPr>
        <a:xfrm>
          <a:off x="0" y="0"/>
          <a:ext cx="0" cy="0"/>
          <a:chOff x="0" y="0"/>
          <a:chExt cx="0" cy="0"/>
        </a:xfrm>
      </p:grpSpPr>
      <p:sp>
        <p:nvSpPr>
          <p:cNvPr id="25376" name="Google Shape;25376;g1173e3440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7" name="Google Shape;25377;g1173e3440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8"/>
        <p:cNvGrpSpPr/>
        <p:nvPr/>
      </p:nvGrpSpPr>
      <p:grpSpPr>
        <a:xfrm>
          <a:off x="0" y="0"/>
          <a:ext cx="0" cy="0"/>
          <a:chOff x="0" y="0"/>
          <a:chExt cx="0" cy="0"/>
        </a:xfrm>
      </p:grpSpPr>
      <p:sp>
        <p:nvSpPr>
          <p:cNvPr id="25439" name="Google Shape;25439;g9680cbbe2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0" name="Google Shape;25440;g9680cbbe2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4"/>
        <p:cNvGrpSpPr/>
        <p:nvPr/>
      </p:nvGrpSpPr>
      <p:grpSpPr>
        <a:xfrm>
          <a:off x="0" y="0"/>
          <a:ext cx="0" cy="0"/>
          <a:chOff x="0" y="0"/>
          <a:chExt cx="0" cy="0"/>
        </a:xfrm>
      </p:grpSpPr>
      <p:sp>
        <p:nvSpPr>
          <p:cNvPr id="25465" name="Google Shape;25465;g11616c1356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6" name="Google Shape;25466;g11616c1356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57"/>
        <p:cNvGrpSpPr/>
        <p:nvPr/>
      </p:nvGrpSpPr>
      <p:grpSpPr>
        <a:xfrm>
          <a:off x="0" y="0"/>
          <a:ext cx="0" cy="0"/>
          <a:chOff x="0" y="0"/>
          <a:chExt cx="0" cy="0"/>
        </a:xfrm>
      </p:grpSpPr>
      <p:sp>
        <p:nvSpPr>
          <p:cNvPr id="25558" name="Google Shape;25558;g9680cbbe2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59" name="Google Shape;25559;g9680cbbe2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6625" y="110350"/>
            <a:ext cx="8790774" cy="4922811"/>
            <a:chOff x="131600" y="118425"/>
            <a:chExt cx="8790774" cy="4922811"/>
          </a:xfrm>
        </p:grpSpPr>
        <p:sp>
          <p:nvSpPr>
            <p:cNvPr id="10" name="Google Shape;10;p2"/>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31600" y="1884558"/>
              <a:ext cx="2122449" cy="3112715"/>
              <a:chOff x="131600" y="1884558"/>
              <a:chExt cx="2122449" cy="3112715"/>
            </a:xfrm>
          </p:grpSpPr>
          <p:sp>
            <p:nvSpPr>
              <p:cNvPr id="12" name="Google Shape;12;p2"/>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2342550" y="2567965"/>
              <a:ext cx="3964145" cy="1455821"/>
              <a:chOff x="3233388" y="140740"/>
              <a:chExt cx="3964145" cy="1455821"/>
            </a:xfrm>
          </p:grpSpPr>
          <p:sp>
            <p:nvSpPr>
              <p:cNvPr id="38" name="Google Shape;3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
            <p:cNvGrpSpPr/>
            <p:nvPr/>
          </p:nvGrpSpPr>
          <p:grpSpPr>
            <a:xfrm rot="5400000">
              <a:off x="6199788" y="1372590"/>
              <a:ext cx="3964145" cy="1455821"/>
              <a:chOff x="3233388" y="140740"/>
              <a:chExt cx="3964145" cy="1455821"/>
            </a:xfrm>
          </p:grpSpPr>
          <p:sp>
            <p:nvSpPr>
              <p:cNvPr id="165" name="Google Shape;16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
            <p:cNvGrpSpPr/>
            <p:nvPr/>
          </p:nvGrpSpPr>
          <p:grpSpPr>
            <a:xfrm>
              <a:off x="234224" y="118425"/>
              <a:ext cx="3532446" cy="1609151"/>
              <a:chOff x="140599" y="118425"/>
              <a:chExt cx="3532446" cy="1609151"/>
            </a:xfrm>
          </p:grpSpPr>
          <p:sp>
            <p:nvSpPr>
              <p:cNvPr id="197" name="Google Shape;197;p2"/>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
            <p:cNvGrpSpPr/>
            <p:nvPr/>
          </p:nvGrpSpPr>
          <p:grpSpPr>
            <a:xfrm>
              <a:off x="3327013" y="140740"/>
              <a:ext cx="3964145" cy="1455821"/>
              <a:chOff x="3233388" y="140740"/>
              <a:chExt cx="3964145" cy="1455821"/>
            </a:xfrm>
          </p:grpSpPr>
          <p:sp>
            <p:nvSpPr>
              <p:cNvPr id="225" name="Google Shape;22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1" name="Google Shape;251;p2"/>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2" name="Google Shape;252;p2"/>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400">
                <a:latin typeface="Roboto"/>
                <a:ea typeface="Roboto"/>
                <a:cs typeface="Roboto"/>
                <a:sym typeface="Roboto"/>
              </a:defRPr>
            </a:lvl1pPr>
            <a:lvl2pPr lvl="1" algn="ctr">
              <a:lnSpc>
                <a:spcPct val="100000"/>
              </a:lnSpc>
              <a:spcBef>
                <a:spcPts val="0"/>
              </a:spcBef>
              <a:spcAft>
                <a:spcPts val="0"/>
              </a:spcAft>
              <a:buSzPts val="2800"/>
              <a:buFont typeface="Roboto"/>
              <a:buNone/>
              <a:defRPr sz="2800">
                <a:latin typeface="Roboto"/>
                <a:ea typeface="Roboto"/>
                <a:cs typeface="Roboto"/>
                <a:sym typeface="Roboto"/>
              </a:defRPr>
            </a:lvl2pPr>
            <a:lvl3pPr lvl="2" algn="ctr">
              <a:lnSpc>
                <a:spcPct val="100000"/>
              </a:lnSpc>
              <a:spcBef>
                <a:spcPts val="0"/>
              </a:spcBef>
              <a:spcAft>
                <a:spcPts val="0"/>
              </a:spcAft>
              <a:buSzPts val="2800"/>
              <a:buFont typeface="Roboto"/>
              <a:buNone/>
              <a:defRPr sz="2800">
                <a:latin typeface="Roboto"/>
                <a:ea typeface="Roboto"/>
                <a:cs typeface="Roboto"/>
                <a:sym typeface="Roboto"/>
              </a:defRPr>
            </a:lvl3pPr>
            <a:lvl4pPr lvl="3" algn="ctr">
              <a:lnSpc>
                <a:spcPct val="100000"/>
              </a:lnSpc>
              <a:spcBef>
                <a:spcPts val="0"/>
              </a:spcBef>
              <a:spcAft>
                <a:spcPts val="0"/>
              </a:spcAft>
              <a:buSzPts val="2800"/>
              <a:buFont typeface="Roboto"/>
              <a:buNone/>
              <a:defRPr sz="2800">
                <a:latin typeface="Roboto"/>
                <a:ea typeface="Roboto"/>
                <a:cs typeface="Roboto"/>
                <a:sym typeface="Roboto"/>
              </a:defRPr>
            </a:lvl4pPr>
            <a:lvl5pPr lvl="4" algn="ctr">
              <a:lnSpc>
                <a:spcPct val="100000"/>
              </a:lnSpc>
              <a:spcBef>
                <a:spcPts val="0"/>
              </a:spcBef>
              <a:spcAft>
                <a:spcPts val="0"/>
              </a:spcAft>
              <a:buSzPts val="2800"/>
              <a:buFont typeface="Roboto"/>
              <a:buNone/>
              <a:defRPr sz="2800">
                <a:latin typeface="Roboto"/>
                <a:ea typeface="Roboto"/>
                <a:cs typeface="Roboto"/>
                <a:sym typeface="Roboto"/>
              </a:defRPr>
            </a:lvl5pPr>
            <a:lvl6pPr lvl="5" algn="ctr">
              <a:lnSpc>
                <a:spcPct val="100000"/>
              </a:lnSpc>
              <a:spcBef>
                <a:spcPts val="0"/>
              </a:spcBef>
              <a:spcAft>
                <a:spcPts val="0"/>
              </a:spcAft>
              <a:buSzPts val="2800"/>
              <a:buFont typeface="Roboto"/>
              <a:buNone/>
              <a:defRPr sz="2800">
                <a:latin typeface="Roboto"/>
                <a:ea typeface="Roboto"/>
                <a:cs typeface="Roboto"/>
                <a:sym typeface="Roboto"/>
              </a:defRPr>
            </a:lvl6pPr>
            <a:lvl7pPr lvl="6" algn="ctr">
              <a:lnSpc>
                <a:spcPct val="100000"/>
              </a:lnSpc>
              <a:spcBef>
                <a:spcPts val="0"/>
              </a:spcBef>
              <a:spcAft>
                <a:spcPts val="0"/>
              </a:spcAft>
              <a:buSzPts val="2800"/>
              <a:buFont typeface="Roboto"/>
              <a:buNone/>
              <a:defRPr sz="2800">
                <a:latin typeface="Roboto"/>
                <a:ea typeface="Roboto"/>
                <a:cs typeface="Roboto"/>
                <a:sym typeface="Roboto"/>
              </a:defRPr>
            </a:lvl7pPr>
            <a:lvl8pPr lvl="7" algn="ctr">
              <a:lnSpc>
                <a:spcPct val="100000"/>
              </a:lnSpc>
              <a:spcBef>
                <a:spcPts val="0"/>
              </a:spcBef>
              <a:spcAft>
                <a:spcPts val="0"/>
              </a:spcAft>
              <a:buSzPts val="2800"/>
              <a:buFont typeface="Roboto"/>
              <a:buNone/>
              <a:defRPr sz="2800">
                <a:latin typeface="Roboto"/>
                <a:ea typeface="Roboto"/>
                <a:cs typeface="Roboto"/>
                <a:sym typeface="Roboto"/>
              </a:defRPr>
            </a:lvl8pPr>
            <a:lvl9pPr lvl="8" algn="ctr">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grpSp>
        <p:nvGrpSpPr>
          <p:cNvPr id="253" name="Google Shape;253;p2"/>
          <p:cNvGrpSpPr/>
          <p:nvPr/>
        </p:nvGrpSpPr>
        <p:grpSpPr>
          <a:xfrm>
            <a:off x="135496" y="2750588"/>
            <a:ext cx="9523650" cy="3285338"/>
            <a:chOff x="135496" y="2750588"/>
            <a:chExt cx="9523650" cy="3285338"/>
          </a:xfrm>
        </p:grpSpPr>
        <p:grpSp>
          <p:nvGrpSpPr>
            <p:cNvPr id="254" name="Google Shape;254;p2"/>
            <p:cNvGrpSpPr/>
            <p:nvPr/>
          </p:nvGrpSpPr>
          <p:grpSpPr>
            <a:xfrm>
              <a:off x="135496" y="2998441"/>
              <a:ext cx="9523650" cy="3037484"/>
              <a:chOff x="135496" y="2998441"/>
              <a:chExt cx="9523650" cy="3037484"/>
            </a:xfrm>
          </p:grpSpPr>
          <p:grpSp>
            <p:nvGrpSpPr>
              <p:cNvPr id="255" name="Google Shape;255;p2"/>
              <p:cNvGrpSpPr/>
              <p:nvPr/>
            </p:nvGrpSpPr>
            <p:grpSpPr>
              <a:xfrm>
                <a:off x="5692943" y="2998441"/>
                <a:ext cx="3966203" cy="3037484"/>
                <a:chOff x="5692943" y="2998441"/>
                <a:chExt cx="3966203" cy="3037484"/>
              </a:xfrm>
            </p:grpSpPr>
            <p:grpSp>
              <p:nvGrpSpPr>
                <p:cNvPr id="256" name="Google Shape;256;p2"/>
                <p:cNvGrpSpPr/>
                <p:nvPr/>
              </p:nvGrpSpPr>
              <p:grpSpPr>
                <a:xfrm rot="10800000" flipH="1">
                  <a:off x="7960046" y="2998441"/>
                  <a:ext cx="1699100" cy="2145071"/>
                  <a:chOff x="146217" y="2712579"/>
                  <a:chExt cx="1552966" cy="1960401"/>
                </a:xfrm>
              </p:grpSpPr>
              <p:grpSp>
                <p:nvGrpSpPr>
                  <p:cNvPr id="257" name="Google Shape;257;p2"/>
                  <p:cNvGrpSpPr/>
                  <p:nvPr/>
                </p:nvGrpSpPr>
                <p:grpSpPr>
                  <a:xfrm>
                    <a:off x="146217" y="2712579"/>
                    <a:ext cx="1134008" cy="607901"/>
                    <a:chOff x="5206900" y="826150"/>
                    <a:chExt cx="599275" cy="321250"/>
                  </a:xfrm>
                </p:grpSpPr>
                <p:sp>
                  <p:nvSpPr>
                    <p:cNvPr id="258" name="Google Shape;25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
                  <p:cNvGrpSpPr/>
                  <p:nvPr/>
                </p:nvGrpSpPr>
                <p:grpSpPr>
                  <a:xfrm rot="-9256633">
                    <a:off x="489429" y="3110262"/>
                    <a:ext cx="1134020" cy="607908"/>
                    <a:chOff x="5206900" y="826150"/>
                    <a:chExt cx="599275" cy="321250"/>
                  </a:xfrm>
                </p:grpSpPr>
                <p:sp>
                  <p:nvSpPr>
                    <p:cNvPr id="273" name="Google Shape;273;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
                  <p:cNvGrpSpPr/>
                  <p:nvPr/>
                </p:nvGrpSpPr>
                <p:grpSpPr>
                  <a:xfrm rot="7120513" flipH="1">
                    <a:off x="538618" y="3725726"/>
                    <a:ext cx="1133997" cy="607895"/>
                    <a:chOff x="5206900" y="826150"/>
                    <a:chExt cx="599275" cy="321250"/>
                  </a:xfrm>
                </p:grpSpPr>
                <p:sp>
                  <p:nvSpPr>
                    <p:cNvPr id="288" name="Google Shape;28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 name="Google Shape;302;p2"/>
                <p:cNvGrpSpPr/>
                <p:nvPr/>
              </p:nvGrpSpPr>
              <p:grpSpPr>
                <a:xfrm rot="-6352235" flipH="1">
                  <a:off x="6107374" y="3852943"/>
                  <a:ext cx="1699108" cy="2145073"/>
                  <a:chOff x="146217" y="2712579"/>
                  <a:chExt cx="1552966" cy="1960401"/>
                </a:xfrm>
              </p:grpSpPr>
              <p:grpSp>
                <p:nvGrpSpPr>
                  <p:cNvPr id="303" name="Google Shape;303;p2"/>
                  <p:cNvGrpSpPr/>
                  <p:nvPr/>
                </p:nvGrpSpPr>
                <p:grpSpPr>
                  <a:xfrm>
                    <a:off x="146217" y="2712579"/>
                    <a:ext cx="1134008" cy="607901"/>
                    <a:chOff x="5206900" y="826150"/>
                    <a:chExt cx="599275" cy="321250"/>
                  </a:xfrm>
                </p:grpSpPr>
                <p:sp>
                  <p:nvSpPr>
                    <p:cNvPr id="304" name="Google Shape;30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rot="-9256633">
                    <a:off x="489429" y="3110262"/>
                    <a:ext cx="1134020" cy="607908"/>
                    <a:chOff x="5206900" y="826150"/>
                    <a:chExt cx="599275" cy="321250"/>
                  </a:xfrm>
                </p:grpSpPr>
                <p:sp>
                  <p:nvSpPr>
                    <p:cNvPr id="319" name="Google Shape;319;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
                  <p:cNvGrpSpPr/>
                  <p:nvPr/>
                </p:nvGrpSpPr>
                <p:grpSpPr>
                  <a:xfrm rot="7120513" flipH="1">
                    <a:off x="538618" y="3725726"/>
                    <a:ext cx="1133997" cy="607895"/>
                    <a:chOff x="5206900" y="826150"/>
                    <a:chExt cx="599275" cy="321250"/>
                  </a:xfrm>
                </p:grpSpPr>
                <p:sp>
                  <p:nvSpPr>
                    <p:cNvPr id="334" name="Google Shape;33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8" name="Google Shape;348;p2"/>
              <p:cNvGrpSpPr/>
              <p:nvPr/>
            </p:nvGrpSpPr>
            <p:grpSpPr>
              <a:xfrm rot="-5655077" flipH="1">
                <a:off x="2757686" y="3644747"/>
                <a:ext cx="1698960" cy="2145089"/>
                <a:chOff x="146217" y="2712579"/>
                <a:chExt cx="1552966" cy="1960401"/>
              </a:xfrm>
            </p:grpSpPr>
            <p:grpSp>
              <p:nvGrpSpPr>
                <p:cNvPr id="349" name="Google Shape;349;p2"/>
                <p:cNvGrpSpPr/>
                <p:nvPr/>
              </p:nvGrpSpPr>
              <p:grpSpPr>
                <a:xfrm>
                  <a:off x="146217" y="2712579"/>
                  <a:ext cx="1134008" cy="607901"/>
                  <a:chOff x="5206900" y="826150"/>
                  <a:chExt cx="599275" cy="321250"/>
                </a:xfrm>
              </p:grpSpPr>
              <p:sp>
                <p:nvSpPr>
                  <p:cNvPr id="350" name="Google Shape;35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
                <p:cNvGrpSpPr/>
                <p:nvPr/>
              </p:nvGrpSpPr>
              <p:grpSpPr>
                <a:xfrm rot="-9256633">
                  <a:off x="489429" y="3110262"/>
                  <a:ext cx="1134020" cy="607908"/>
                  <a:chOff x="5206900" y="826150"/>
                  <a:chExt cx="599275" cy="321250"/>
                </a:xfrm>
              </p:grpSpPr>
              <p:sp>
                <p:nvSpPr>
                  <p:cNvPr id="365" name="Google Shape;365;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
                <p:cNvGrpSpPr/>
                <p:nvPr/>
              </p:nvGrpSpPr>
              <p:grpSpPr>
                <a:xfrm rot="7120513" flipH="1">
                  <a:off x="538618" y="3725726"/>
                  <a:ext cx="1133997" cy="607895"/>
                  <a:chOff x="5206900" y="826150"/>
                  <a:chExt cx="599275" cy="321250"/>
                </a:xfrm>
              </p:grpSpPr>
              <p:sp>
                <p:nvSpPr>
                  <p:cNvPr id="380" name="Google Shape;38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2"/>
              <p:cNvGrpSpPr/>
              <p:nvPr/>
            </p:nvGrpSpPr>
            <p:grpSpPr>
              <a:xfrm rot="-314" flipH="1">
                <a:off x="135496" y="3186895"/>
                <a:ext cx="1699100" cy="2144874"/>
                <a:chOff x="146217" y="2712579"/>
                <a:chExt cx="1552966" cy="1960401"/>
              </a:xfrm>
            </p:grpSpPr>
            <p:grpSp>
              <p:nvGrpSpPr>
                <p:cNvPr id="395" name="Google Shape;395;p2"/>
                <p:cNvGrpSpPr/>
                <p:nvPr/>
              </p:nvGrpSpPr>
              <p:grpSpPr>
                <a:xfrm>
                  <a:off x="146217" y="2712579"/>
                  <a:ext cx="1134008" cy="607901"/>
                  <a:chOff x="5206900" y="826150"/>
                  <a:chExt cx="599275" cy="321250"/>
                </a:xfrm>
              </p:grpSpPr>
              <p:sp>
                <p:nvSpPr>
                  <p:cNvPr id="396" name="Google Shape;39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
                <p:cNvGrpSpPr/>
                <p:nvPr/>
              </p:nvGrpSpPr>
              <p:grpSpPr>
                <a:xfrm rot="-9256633">
                  <a:off x="489429" y="3110262"/>
                  <a:ext cx="1134020" cy="607908"/>
                  <a:chOff x="5206900" y="826150"/>
                  <a:chExt cx="599275" cy="321250"/>
                </a:xfrm>
              </p:grpSpPr>
              <p:sp>
                <p:nvSpPr>
                  <p:cNvPr id="411" name="Google Shape;411;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
                <p:cNvGrpSpPr/>
                <p:nvPr/>
              </p:nvGrpSpPr>
              <p:grpSpPr>
                <a:xfrm rot="7120513" flipH="1">
                  <a:off x="538618" y="3725726"/>
                  <a:ext cx="1133997" cy="607895"/>
                  <a:chOff x="5206900" y="826150"/>
                  <a:chExt cx="599275" cy="321250"/>
                </a:xfrm>
              </p:grpSpPr>
              <p:sp>
                <p:nvSpPr>
                  <p:cNvPr id="426" name="Google Shape;42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40" name="Google Shape;440;p2"/>
            <p:cNvGrpSpPr/>
            <p:nvPr/>
          </p:nvGrpSpPr>
          <p:grpSpPr>
            <a:xfrm>
              <a:off x="817988" y="2750587"/>
              <a:ext cx="7423578" cy="1258836"/>
              <a:chOff x="817988" y="2750588"/>
              <a:chExt cx="7423578" cy="1258836"/>
            </a:xfrm>
          </p:grpSpPr>
          <p:sp>
            <p:nvSpPr>
              <p:cNvPr id="441" name="Google Shape;441;p2"/>
              <p:cNvSpPr/>
              <p:nvPr/>
            </p:nvSpPr>
            <p:spPr>
              <a:xfrm>
                <a:off x="6227654" y="3803792"/>
                <a:ext cx="372339" cy="2056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7806441" y="27505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817988" y="32929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24410"/>
        <p:cNvGrpSpPr/>
        <p:nvPr/>
      </p:nvGrpSpPr>
      <p:grpSpPr>
        <a:xfrm>
          <a:off x="0" y="0"/>
          <a:ext cx="0" cy="0"/>
          <a:chOff x="0" y="0"/>
          <a:chExt cx="0" cy="0"/>
        </a:xfrm>
      </p:grpSpPr>
      <p:grpSp>
        <p:nvGrpSpPr>
          <p:cNvPr id="24411" name="Google Shape;24411;p56"/>
          <p:cNvGrpSpPr/>
          <p:nvPr/>
        </p:nvGrpSpPr>
        <p:grpSpPr>
          <a:xfrm>
            <a:off x="176625" y="110350"/>
            <a:ext cx="8790774" cy="4922811"/>
            <a:chOff x="131600" y="118425"/>
            <a:chExt cx="8790774" cy="4922811"/>
          </a:xfrm>
        </p:grpSpPr>
        <p:sp>
          <p:nvSpPr>
            <p:cNvPr id="24412" name="Google Shape;24412;p56"/>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3" name="Google Shape;24413;p56"/>
            <p:cNvGrpSpPr/>
            <p:nvPr/>
          </p:nvGrpSpPr>
          <p:grpSpPr>
            <a:xfrm>
              <a:off x="131600" y="1884558"/>
              <a:ext cx="2122449" cy="3112715"/>
              <a:chOff x="131600" y="1884558"/>
              <a:chExt cx="2122449" cy="3112715"/>
            </a:xfrm>
          </p:grpSpPr>
          <p:sp>
            <p:nvSpPr>
              <p:cNvPr id="24414" name="Google Shape;24414;p56"/>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5" name="Google Shape;24415;p56"/>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6" name="Google Shape;24416;p56"/>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7" name="Google Shape;24417;p56"/>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8" name="Google Shape;24418;p56"/>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9" name="Google Shape;24419;p56"/>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0" name="Google Shape;24420;p56"/>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1" name="Google Shape;24421;p56"/>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2" name="Google Shape;24422;p56"/>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3" name="Google Shape;24423;p56"/>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4" name="Google Shape;24424;p56"/>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5" name="Google Shape;24425;p56"/>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6" name="Google Shape;24426;p56"/>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7" name="Google Shape;24427;p56"/>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8" name="Google Shape;24428;p56"/>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9" name="Google Shape;24429;p56"/>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0" name="Google Shape;24430;p56"/>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1" name="Google Shape;24431;p56"/>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2" name="Google Shape;24432;p56"/>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3" name="Google Shape;24433;p56"/>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4" name="Google Shape;24434;p56"/>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5" name="Google Shape;24435;p56"/>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6" name="Google Shape;24436;p56"/>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7" name="Google Shape;24437;p56"/>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8" name="Google Shape;24438;p56"/>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9" name="Google Shape;24439;p56"/>
            <p:cNvGrpSpPr/>
            <p:nvPr/>
          </p:nvGrpSpPr>
          <p:grpSpPr>
            <a:xfrm flipH="1">
              <a:off x="2342550" y="2567965"/>
              <a:ext cx="3964145" cy="1455821"/>
              <a:chOff x="3233388" y="140740"/>
              <a:chExt cx="3964145" cy="1455821"/>
            </a:xfrm>
          </p:grpSpPr>
          <p:sp>
            <p:nvSpPr>
              <p:cNvPr id="24440" name="Google Shape;24440;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1" name="Google Shape;24441;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2" name="Google Shape;24442;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3" name="Google Shape;24443;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4" name="Google Shape;24444;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5" name="Google Shape;24445;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6" name="Google Shape;24446;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7" name="Google Shape;24447;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8" name="Google Shape;24448;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9" name="Google Shape;24449;p56"/>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0" name="Google Shape;24450;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1" name="Google Shape;24451;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2" name="Google Shape;24452;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3" name="Google Shape;24453;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4" name="Google Shape;24454;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5" name="Google Shape;24455;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6" name="Google Shape;24456;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7" name="Google Shape;24457;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8" name="Google Shape;24458;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9" name="Google Shape;24459;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0" name="Google Shape;24460;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1" name="Google Shape;24461;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2" name="Google Shape;24462;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3" name="Google Shape;24463;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4" name="Google Shape;24464;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5" name="Google Shape;24465;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66" name="Google Shape;24466;p56"/>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7" name="Google Shape;24467;p56"/>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8" name="Google Shape;24468;p56"/>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9" name="Google Shape;24469;p56"/>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0" name="Google Shape;24470;p56"/>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1" name="Google Shape;24471;p56"/>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2" name="Google Shape;24472;p56"/>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3" name="Google Shape;24473;p56"/>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4" name="Google Shape;24474;p56"/>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5" name="Google Shape;24475;p56"/>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6" name="Google Shape;24476;p56"/>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7" name="Google Shape;24477;p56"/>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8" name="Google Shape;24478;p56"/>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9" name="Google Shape;24479;p56"/>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0" name="Google Shape;24480;p56"/>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1" name="Google Shape;24481;p56"/>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2" name="Google Shape;24482;p56"/>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3" name="Google Shape;24483;p56"/>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4" name="Google Shape;24484;p56"/>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5" name="Google Shape;24485;p56"/>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6" name="Google Shape;24486;p56"/>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7" name="Google Shape;24487;p56"/>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8" name="Google Shape;24488;p56"/>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9" name="Google Shape;24489;p56"/>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0" name="Google Shape;24490;p56"/>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1" name="Google Shape;24491;p56"/>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2" name="Google Shape;24492;p56"/>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3" name="Google Shape;24493;p56"/>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4" name="Google Shape;24494;p56"/>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5" name="Google Shape;24495;p56"/>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6" name="Google Shape;24496;p56"/>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7" name="Google Shape;24497;p56"/>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8" name="Google Shape;24498;p56"/>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9" name="Google Shape;24499;p56"/>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0" name="Google Shape;24500;p56"/>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1" name="Google Shape;24501;p56"/>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2" name="Google Shape;24502;p56"/>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3" name="Google Shape;24503;p56"/>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4" name="Google Shape;24504;p56"/>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5" name="Google Shape;24505;p56"/>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6" name="Google Shape;24506;p56"/>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7" name="Google Shape;24507;p56"/>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8" name="Google Shape;24508;p56"/>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9" name="Google Shape;24509;p56"/>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0" name="Google Shape;24510;p56"/>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1" name="Google Shape;24511;p56"/>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2" name="Google Shape;24512;p56"/>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3" name="Google Shape;24513;p56"/>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4" name="Google Shape;24514;p56"/>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5" name="Google Shape;24515;p56"/>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6" name="Google Shape;24516;p56"/>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7" name="Google Shape;24517;p56"/>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8" name="Google Shape;24518;p56"/>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9" name="Google Shape;24519;p56"/>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0" name="Google Shape;24520;p56"/>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1" name="Google Shape;24521;p56"/>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2" name="Google Shape;24522;p56"/>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3" name="Google Shape;24523;p56"/>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4" name="Google Shape;24524;p56"/>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5" name="Google Shape;24525;p56"/>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6" name="Google Shape;24526;p56"/>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7" name="Google Shape;24527;p56"/>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8" name="Google Shape;24528;p56"/>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9" name="Google Shape;24529;p56"/>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0" name="Google Shape;24530;p56"/>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1" name="Google Shape;24531;p56"/>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2" name="Google Shape;24532;p56"/>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3" name="Google Shape;24533;p56"/>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4" name="Google Shape;24534;p56"/>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5" name="Google Shape;24535;p56"/>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6" name="Google Shape;24536;p56"/>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7" name="Google Shape;24537;p56"/>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8" name="Google Shape;24538;p56"/>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9" name="Google Shape;24539;p56"/>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0" name="Google Shape;24540;p56"/>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1" name="Google Shape;24541;p56"/>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2" name="Google Shape;24542;p56"/>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3" name="Google Shape;24543;p56"/>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4" name="Google Shape;24544;p56"/>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5" name="Google Shape;24545;p56"/>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6" name="Google Shape;24546;p56"/>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7" name="Google Shape;24547;p56"/>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8" name="Google Shape;24548;p56"/>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9" name="Google Shape;24549;p56"/>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0" name="Google Shape;24550;p56"/>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1" name="Google Shape;24551;p56"/>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2" name="Google Shape;24552;p56"/>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3" name="Google Shape;24553;p56"/>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4" name="Google Shape;24554;p56"/>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5" name="Google Shape;24555;p56"/>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6" name="Google Shape;24556;p56"/>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7" name="Google Shape;24557;p56"/>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8" name="Google Shape;24558;p56"/>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9" name="Google Shape;24559;p56"/>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0" name="Google Shape;24560;p56"/>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1" name="Google Shape;24561;p56"/>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2" name="Google Shape;24562;p56"/>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3" name="Google Shape;24563;p56"/>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4" name="Google Shape;24564;p56"/>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5" name="Google Shape;24565;p56"/>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6" name="Google Shape;24566;p56"/>
            <p:cNvGrpSpPr/>
            <p:nvPr/>
          </p:nvGrpSpPr>
          <p:grpSpPr>
            <a:xfrm rot="5400000">
              <a:off x="6199788" y="1372590"/>
              <a:ext cx="3964145" cy="1455821"/>
              <a:chOff x="3233388" y="140740"/>
              <a:chExt cx="3964145" cy="1455821"/>
            </a:xfrm>
          </p:grpSpPr>
          <p:sp>
            <p:nvSpPr>
              <p:cNvPr id="24567" name="Google Shape;24567;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8" name="Google Shape;24568;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9" name="Google Shape;24569;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0" name="Google Shape;24570;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1" name="Google Shape;24571;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2" name="Google Shape;24572;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3" name="Google Shape;24573;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4" name="Google Shape;24574;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5" name="Google Shape;24575;p5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6" name="Google Shape;24576;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7" name="Google Shape;24577;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8" name="Google Shape;24578;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9" name="Google Shape;24579;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0" name="Google Shape;24580;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1" name="Google Shape;24581;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2" name="Google Shape;24582;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3" name="Google Shape;24583;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4" name="Google Shape;24584;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5" name="Google Shape;24585;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6" name="Google Shape;24586;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7" name="Google Shape;24587;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8" name="Google Shape;24588;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9" name="Google Shape;24589;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0" name="Google Shape;24590;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1" name="Google Shape;24591;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2" name="Google Shape;24592;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93" name="Google Shape;24593;p56"/>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4" name="Google Shape;24594;p56"/>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5" name="Google Shape;24595;p56"/>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6" name="Google Shape;24596;p56"/>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7" name="Google Shape;24597;p56"/>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98" name="Google Shape;24598;p56"/>
            <p:cNvGrpSpPr/>
            <p:nvPr/>
          </p:nvGrpSpPr>
          <p:grpSpPr>
            <a:xfrm>
              <a:off x="234224" y="118425"/>
              <a:ext cx="3532446" cy="1609151"/>
              <a:chOff x="140599" y="118425"/>
              <a:chExt cx="3532446" cy="1609151"/>
            </a:xfrm>
          </p:grpSpPr>
          <p:sp>
            <p:nvSpPr>
              <p:cNvPr id="24599" name="Google Shape;24599;p56"/>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0" name="Google Shape;24600;p56"/>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1" name="Google Shape;24601;p56"/>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2" name="Google Shape;24602;p56"/>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3" name="Google Shape;24603;p56"/>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4" name="Google Shape;24604;p56"/>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5" name="Google Shape;24605;p56"/>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6" name="Google Shape;24606;p56"/>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7" name="Google Shape;24607;p56"/>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8" name="Google Shape;24608;p56"/>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9" name="Google Shape;24609;p56"/>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0" name="Google Shape;24610;p56"/>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1" name="Google Shape;24611;p56"/>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2" name="Google Shape;24612;p56"/>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3" name="Google Shape;24613;p56"/>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4" name="Google Shape;24614;p56"/>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5" name="Google Shape;24615;p56"/>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6" name="Google Shape;24616;p56"/>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7" name="Google Shape;24617;p56"/>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8" name="Google Shape;24618;p56"/>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9" name="Google Shape;24619;p56"/>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0" name="Google Shape;24620;p56"/>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1" name="Google Shape;24621;p56"/>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2" name="Google Shape;24622;p56"/>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3" name="Google Shape;24623;p56"/>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4" name="Google Shape;24624;p56"/>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25" name="Google Shape;24625;p56"/>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26" name="Google Shape;24626;p56"/>
            <p:cNvGrpSpPr/>
            <p:nvPr/>
          </p:nvGrpSpPr>
          <p:grpSpPr>
            <a:xfrm>
              <a:off x="3327013" y="140740"/>
              <a:ext cx="3964145" cy="1455821"/>
              <a:chOff x="3233388" y="140740"/>
              <a:chExt cx="3964145" cy="1455821"/>
            </a:xfrm>
          </p:grpSpPr>
          <p:sp>
            <p:nvSpPr>
              <p:cNvPr id="24627" name="Google Shape;24627;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8" name="Google Shape;24628;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9" name="Google Shape;24629;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0" name="Google Shape;24630;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1" name="Google Shape;24631;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2" name="Google Shape;24632;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3" name="Google Shape;24633;p5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4" name="Google Shape;24634;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5" name="Google Shape;24635;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6" name="Google Shape;24636;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7" name="Google Shape;24637;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8" name="Google Shape;24638;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9" name="Google Shape;24639;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0" name="Google Shape;24640;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1" name="Google Shape;24641;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2" name="Google Shape;24642;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3" name="Google Shape;24643;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4" name="Google Shape;24644;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5" name="Google Shape;24645;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6" name="Google Shape;24646;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7" name="Google Shape;24647;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8" name="Google Shape;24648;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9" name="Google Shape;24649;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0" name="Google Shape;24650;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1" name="Google Shape;24651;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2" name="Google Shape;24652;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653" name="Google Shape;24653;p56"/>
          <p:cNvGrpSpPr/>
          <p:nvPr/>
        </p:nvGrpSpPr>
        <p:grpSpPr>
          <a:xfrm>
            <a:off x="-706730" y="-247937"/>
            <a:ext cx="3399044" cy="3421986"/>
            <a:chOff x="-706730" y="-247937"/>
            <a:chExt cx="3399044" cy="3421986"/>
          </a:xfrm>
        </p:grpSpPr>
        <p:grpSp>
          <p:nvGrpSpPr>
            <p:cNvPr id="24654" name="Google Shape;24654;p56"/>
            <p:cNvGrpSpPr/>
            <p:nvPr/>
          </p:nvGrpSpPr>
          <p:grpSpPr>
            <a:xfrm>
              <a:off x="-706730" y="-247937"/>
              <a:ext cx="3399044" cy="3421986"/>
              <a:chOff x="-513630" y="-410112"/>
              <a:chExt cx="3399044" cy="3421986"/>
            </a:xfrm>
          </p:grpSpPr>
          <p:grpSp>
            <p:nvGrpSpPr>
              <p:cNvPr id="24655" name="Google Shape;24655;p56"/>
              <p:cNvGrpSpPr/>
              <p:nvPr/>
            </p:nvGrpSpPr>
            <p:grpSpPr>
              <a:xfrm>
                <a:off x="-289105" y="-410112"/>
                <a:ext cx="3174520" cy="3421986"/>
                <a:chOff x="-289105" y="-410112"/>
                <a:chExt cx="3174520" cy="3421986"/>
              </a:xfrm>
            </p:grpSpPr>
            <p:grpSp>
              <p:nvGrpSpPr>
                <p:cNvPr id="24656" name="Google Shape;24656;p56"/>
                <p:cNvGrpSpPr/>
                <p:nvPr/>
              </p:nvGrpSpPr>
              <p:grpSpPr>
                <a:xfrm rot="-2528748" flipH="1">
                  <a:off x="1139937" y="1544051"/>
                  <a:ext cx="1240758" cy="665148"/>
                  <a:chOff x="5206900" y="826150"/>
                  <a:chExt cx="599275" cy="321250"/>
                </a:xfrm>
              </p:grpSpPr>
              <p:sp>
                <p:nvSpPr>
                  <p:cNvPr id="24657" name="Google Shape;24657;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8" name="Google Shape;24658;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9" name="Google Shape;24659;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0" name="Google Shape;24660;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1" name="Google Shape;24661;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2" name="Google Shape;24662;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3" name="Google Shape;24663;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4" name="Google Shape;24664;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5" name="Google Shape;24665;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6" name="Google Shape;24666;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7" name="Google Shape;24667;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8" name="Google Shape;24668;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9" name="Google Shape;24669;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0" name="Google Shape;24670;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1" name="Google Shape;24671;p56"/>
                <p:cNvGrpSpPr/>
                <p:nvPr/>
              </p:nvGrpSpPr>
              <p:grpSpPr>
                <a:xfrm rot="1033525" flipH="1">
                  <a:off x="1574028" y="81642"/>
                  <a:ext cx="1240716" cy="665175"/>
                  <a:chOff x="5206900" y="826150"/>
                  <a:chExt cx="599275" cy="321250"/>
                </a:xfrm>
              </p:grpSpPr>
              <p:sp>
                <p:nvSpPr>
                  <p:cNvPr id="24672" name="Google Shape;24672;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3" name="Google Shape;24673;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4" name="Google Shape;24674;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5" name="Google Shape;24675;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6" name="Google Shape;24676;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7" name="Google Shape;24677;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8" name="Google Shape;24678;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9" name="Google Shape;24679;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0" name="Google Shape;24680;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1" name="Google Shape;24681;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2" name="Google Shape;24682;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3" name="Google Shape;24683;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4" name="Google Shape;24684;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5" name="Google Shape;24685;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6" name="Google Shape;24686;p56"/>
                <p:cNvGrpSpPr/>
                <p:nvPr/>
              </p:nvGrpSpPr>
              <p:grpSpPr>
                <a:xfrm rot="6256591">
                  <a:off x="1268807" y="629246"/>
                  <a:ext cx="1240826" cy="665092"/>
                  <a:chOff x="5206900" y="826150"/>
                  <a:chExt cx="599275" cy="321250"/>
                </a:xfrm>
              </p:grpSpPr>
              <p:sp>
                <p:nvSpPr>
                  <p:cNvPr id="24687" name="Google Shape;24687;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8" name="Google Shape;24688;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9" name="Google Shape;24689;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0" name="Google Shape;24690;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1" name="Google Shape;24691;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2" name="Google Shape;24692;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3" name="Google Shape;24693;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4" name="Google Shape;24694;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5" name="Google Shape;24695;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6" name="Google Shape;24696;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7" name="Google Shape;24697;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8" name="Google Shape;24698;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9" name="Google Shape;24699;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0" name="Google Shape;24700;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1" name="Google Shape;24701;p56"/>
                <p:cNvGrpSpPr/>
                <p:nvPr/>
              </p:nvGrpSpPr>
              <p:grpSpPr>
                <a:xfrm flipH="1">
                  <a:off x="-35240" y="866804"/>
                  <a:ext cx="1699100" cy="2145071"/>
                  <a:chOff x="146217" y="2712579"/>
                  <a:chExt cx="1552966" cy="1960401"/>
                </a:xfrm>
              </p:grpSpPr>
              <p:grpSp>
                <p:nvGrpSpPr>
                  <p:cNvPr id="24702" name="Google Shape;24702;p56"/>
                  <p:cNvGrpSpPr/>
                  <p:nvPr/>
                </p:nvGrpSpPr>
                <p:grpSpPr>
                  <a:xfrm>
                    <a:off x="146217" y="2712579"/>
                    <a:ext cx="1134008" cy="607901"/>
                    <a:chOff x="5206900" y="826150"/>
                    <a:chExt cx="599275" cy="321250"/>
                  </a:xfrm>
                </p:grpSpPr>
                <p:sp>
                  <p:nvSpPr>
                    <p:cNvPr id="24703" name="Google Shape;2470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4" name="Google Shape;2470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5" name="Google Shape;2470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6" name="Google Shape;2470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7" name="Google Shape;2470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8" name="Google Shape;2470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9" name="Google Shape;2470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0" name="Google Shape;2471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1" name="Google Shape;2471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2" name="Google Shape;2471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3" name="Google Shape;2471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4" name="Google Shape;2471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5" name="Google Shape;2471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6" name="Google Shape;2471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7" name="Google Shape;24717;p56"/>
                  <p:cNvGrpSpPr/>
                  <p:nvPr/>
                </p:nvGrpSpPr>
                <p:grpSpPr>
                  <a:xfrm rot="-9256633">
                    <a:off x="489429" y="3110262"/>
                    <a:ext cx="1134020" cy="607908"/>
                    <a:chOff x="5206900" y="826150"/>
                    <a:chExt cx="599275" cy="321250"/>
                  </a:xfrm>
                </p:grpSpPr>
                <p:sp>
                  <p:nvSpPr>
                    <p:cNvPr id="24718" name="Google Shape;24718;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9" name="Google Shape;24719;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0" name="Google Shape;24720;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1" name="Google Shape;24721;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2" name="Google Shape;24722;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3" name="Google Shape;24723;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4" name="Google Shape;24724;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5" name="Google Shape;24725;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6" name="Google Shape;24726;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7" name="Google Shape;24727;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8" name="Google Shape;24728;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9" name="Google Shape;24729;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0" name="Google Shape;24730;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1" name="Google Shape;24731;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32" name="Google Shape;24732;p56"/>
                  <p:cNvGrpSpPr/>
                  <p:nvPr/>
                </p:nvGrpSpPr>
                <p:grpSpPr>
                  <a:xfrm rot="7120513" flipH="1">
                    <a:off x="538618" y="3725726"/>
                    <a:ext cx="1133997" cy="607895"/>
                    <a:chOff x="5206900" y="826150"/>
                    <a:chExt cx="599275" cy="321250"/>
                  </a:xfrm>
                </p:grpSpPr>
                <p:sp>
                  <p:nvSpPr>
                    <p:cNvPr id="24733" name="Google Shape;2473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4" name="Google Shape;2473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5" name="Google Shape;2473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6" name="Google Shape;2473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7" name="Google Shape;2473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8" name="Google Shape;2473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9" name="Google Shape;2473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0" name="Google Shape;2474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1" name="Google Shape;2474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2" name="Google Shape;2474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3" name="Google Shape;2474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4" name="Google Shape;2474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5" name="Google Shape;2474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6" name="Google Shape;2474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47" name="Google Shape;24747;p56"/>
                <p:cNvGrpSpPr/>
                <p:nvPr/>
              </p:nvGrpSpPr>
              <p:grpSpPr>
                <a:xfrm rot="446386">
                  <a:off x="1421080" y="781885"/>
                  <a:ext cx="1240817" cy="665090"/>
                  <a:chOff x="5206900" y="826150"/>
                  <a:chExt cx="599275" cy="321250"/>
                </a:xfrm>
              </p:grpSpPr>
              <p:sp>
                <p:nvSpPr>
                  <p:cNvPr id="24748" name="Google Shape;24748;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9" name="Google Shape;24749;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0" name="Google Shape;24750;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1" name="Google Shape;24751;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2" name="Google Shape;24752;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3" name="Google Shape;24753;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4" name="Google Shape;24754;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5" name="Google Shape;24755;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6" name="Google Shape;24756;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7" name="Google Shape;24757;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8" name="Google Shape;24758;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9" name="Google Shape;24759;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0" name="Google Shape;24760;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1" name="Google Shape;24761;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2" name="Google Shape;24762;p56"/>
                <p:cNvGrpSpPr/>
                <p:nvPr/>
              </p:nvGrpSpPr>
              <p:grpSpPr>
                <a:xfrm rot="-2528748" flipH="1">
                  <a:off x="-226338" y="-79824"/>
                  <a:ext cx="1240758" cy="665148"/>
                  <a:chOff x="5206900" y="826150"/>
                  <a:chExt cx="599275" cy="321250"/>
                </a:xfrm>
              </p:grpSpPr>
              <p:sp>
                <p:nvSpPr>
                  <p:cNvPr id="24763" name="Google Shape;2476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4" name="Google Shape;2476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5" name="Google Shape;2476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6" name="Google Shape;2476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7" name="Google Shape;2476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8" name="Google Shape;2476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9" name="Google Shape;2476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0" name="Google Shape;2477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1" name="Google Shape;2477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2" name="Google Shape;2477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3" name="Google Shape;2477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4" name="Google Shape;2477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5" name="Google Shape;2477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6" name="Google Shape;2477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77" name="Google Shape;24777;p56"/>
              <p:cNvGrpSpPr/>
              <p:nvPr/>
            </p:nvGrpSpPr>
            <p:grpSpPr>
              <a:xfrm>
                <a:off x="-513630" y="35479"/>
                <a:ext cx="2745498" cy="1748548"/>
                <a:chOff x="1270425" y="2070325"/>
                <a:chExt cx="1769805" cy="1127150"/>
              </a:xfrm>
            </p:grpSpPr>
            <p:grpSp>
              <p:nvGrpSpPr>
                <p:cNvPr id="24778" name="Google Shape;24778;p56"/>
                <p:cNvGrpSpPr/>
                <p:nvPr/>
              </p:nvGrpSpPr>
              <p:grpSpPr>
                <a:xfrm>
                  <a:off x="1582562" y="2070325"/>
                  <a:ext cx="1123518" cy="1127150"/>
                  <a:chOff x="1582562" y="2070325"/>
                  <a:chExt cx="1123518" cy="1127150"/>
                </a:xfrm>
              </p:grpSpPr>
              <p:sp>
                <p:nvSpPr>
                  <p:cNvPr id="24779" name="Google Shape;24779;p56"/>
                  <p:cNvSpPr/>
                  <p:nvPr/>
                </p:nvSpPr>
                <p:spPr>
                  <a:xfrm>
                    <a:off x="1582562" y="2070325"/>
                    <a:ext cx="1123518" cy="1127150"/>
                  </a:xfrm>
                  <a:custGeom>
                    <a:avLst/>
                    <a:gdLst/>
                    <a:ahLst/>
                    <a:cxnLst/>
                    <a:rect l="l" t="t" r="r" b="b"/>
                    <a:pathLst>
                      <a:path w="10208" h="10241" extrusionOk="0">
                        <a:moveTo>
                          <a:pt x="5151" y="1"/>
                        </a:moveTo>
                        <a:cubicBezTo>
                          <a:pt x="2707" y="1"/>
                          <a:pt x="297" y="1732"/>
                          <a:pt x="34" y="4666"/>
                        </a:cubicBezTo>
                        <a:cubicBezTo>
                          <a:pt x="0" y="4732"/>
                          <a:pt x="0" y="4832"/>
                          <a:pt x="0" y="4932"/>
                        </a:cubicBezTo>
                        <a:lnTo>
                          <a:pt x="0" y="5133"/>
                        </a:lnTo>
                        <a:cubicBezTo>
                          <a:pt x="0" y="5433"/>
                          <a:pt x="34" y="5733"/>
                          <a:pt x="67" y="6033"/>
                        </a:cubicBezTo>
                        <a:cubicBezTo>
                          <a:pt x="167" y="6500"/>
                          <a:pt x="301" y="6967"/>
                          <a:pt x="534" y="7401"/>
                        </a:cubicBezTo>
                        <a:cubicBezTo>
                          <a:pt x="701" y="7734"/>
                          <a:pt x="901" y="8068"/>
                          <a:pt x="1168" y="8368"/>
                        </a:cubicBezTo>
                        <a:cubicBezTo>
                          <a:pt x="2223" y="9656"/>
                          <a:pt x="3657" y="10241"/>
                          <a:pt x="5071" y="10241"/>
                        </a:cubicBezTo>
                        <a:cubicBezTo>
                          <a:pt x="7504" y="10241"/>
                          <a:pt x="9879" y="8513"/>
                          <a:pt x="10174" y="5666"/>
                        </a:cubicBezTo>
                        <a:cubicBezTo>
                          <a:pt x="10208" y="5466"/>
                          <a:pt x="10208" y="5299"/>
                          <a:pt x="10208" y="5133"/>
                        </a:cubicBezTo>
                        <a:cubicBezTo>
                          <a:pt x="10208" y="5032"/>
                          <a:pt x="10208" y="4966"/>
                          <a:pt x="10208" y="4832"/>
                        </a:cubicBezTo>
                        <a:cubicBezTo>
                          <a:pt x="10208" y="4732"/>
                          <a:pt x="10208" y="4632"/>
                          <a:pt x="10174" y="4499"/>
                        </a:cubicBezTo>
                        <a:cubicBezTo>
                          <a:pt x="10174" y="4332"/>
                          <a:pt x="10141" y="4199"/>
                          <a:pt x="10108" y="4032"/>
                        </a:cubicBezTo>
                        <a:cubicBezTo>
                          <a:pt x="9974" y="3431"/>
                          <a:pt x="9707" y="2831"/>
                          <a:pt x="9374" y="2331"/>
                        </a:cubicBezTo>
                        <a:cubicBezTo>
                          <a:pt x="8337" y="729"/>
                          <a:pt x="6737" y="1"/>
                          <a:pt x="5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0" name="Google Shape;24780;p56"/>
                  <p:cNvGrpSpPr/>
                  <p:nvPr/>
                </p:nvGrpSpPr>
                <p:grpSpPr>
                  <a:xfrm>
                    <a:off x="1582562" y="2073407"/>
                    <a:ext cx="1123518" cy="973062"/>
                    <a:chOff x="1582562" y="2073407"/>
                    <a:chExt cx="1123518" cy="973062"/>
                  </a:xfrm>
                </p:grpSpPr>
                <p:sp>
                  <p:nvSpPr>
                    <p:cNvPr id="24781" name="Google Shape;24781;p56"/>
                    <p:cNvSpPr/>
                    <p:nvPr/>
                  </p:nvSpPr>
                  <p:spPr>
                    <a:xfrm>
                      <a:off x="1674354" y="2073407"/>
                      <a:ext cx="939934" cy="253474"/>
                    </a:xfrm>
                    <a:custGeom>
                      <a:avLst/>
                      <a:gdLst/>
                      <a:ahLst/>
                      <a:cxnLst/>
                      <a:rect l="l" t="t" r="r" b="b"/>
                      <a:pathLst>
                        <a:path w="8540" h="2303" extrusionOk="0">
                          <a:moveTo>
                            <a:pt x="4270" y="1"/>
                          </a:moveTo>
                          <a:cubicBezTo>
                            <a:pt x="2635" y="1"/>
                            <a:pt x="1001" y="768"/>
                            <a:pt x="0" y="2303"/>
                          </a:cubicBezTo>
                          <a:cubicBezTo>
                            <a:pt x="167" y="2303"/>
                            <a:pt x="334" y="2303"/>
                            <a:pt x="501" y="2269"/>
                          </a:cubicBezTo>
                          <a:cubicBezTo>
                            <a:pt x="734" y="2169"/>
                            <a:pt x="968" y="2102"/>
                            <a:pt x="1234" y="2069"/>
                          </a:cubicBezTo>
                          <a:cubicBezTo>
                            <a:pt x="1735" y="1969"/>
                            <a:pt x="1802" y="1936"/>
                            <a:pt x="2335" y="1869"/>
                          </a:cubicBezTo>
                          <a:cubicBezTo>
                            <a:pt x="2869" y="1802"/>
                            <a:pt x="3203" y="1735"/>
                            <a:pt x="3703" y="1702"/>
                          </a:cubicBezTo>
                          <a:cubicBezTo>
                            <a:pt x="3870" y="1669"/>
                            <a:pt x="4045" y="1652"/>
                            <a:pt x="4220" y="1652"/>
                          </a:cubicBezTo>
                          <a:cubicBezTo>
                            <a:pt x="4395" y="1652"/>
                            <a:pt x="4570" y="1669"/>
                            <a:pt x="4737" y="1702"/>
                          </a:cubicBezTo>
                          <a:cubicBezTo>
                            <a:pt x="5104" y="1802"/>
                            <a:pt x="5404" y="1769"/>
                            <a:pt x="5738" y="1869"/>
                          </a:cubicBezTo>
                          <a:cubicBezTo>
                            <a:pt x="6005" y="2002"/>
                            <a:pt x="6271" y="2069"/>
                            <a:pt x="6538" y="2136"/>
                          </a:cubicBezTo>
                          <a:cubicBezTo>
                            <a:pt x="6972" y="2202"/>
                            <a:pt x="7406" y="2269"/>
                            <a:pt x="7839" y="2303"/>
                          </a:cubicBezTo>
                          <a:lnTo>
                            <a:pt x="8540" y="2303"/>
                          </a:lnTo>
                          <a:cubicBezTo>
                            <a:pt x="7539" y="768"/>
                            <a:pt x="5904"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2" name="Google Shape;24782;p56"/>
                    <p:cNvSpPr/>
                    <p:nvPr/>
                  </p:nvSpPr>
                  <p:spPr>
                    <a:xfrm>
                      <a:off x="1582562" y="2513987"/>
                      <a:ext cx="1119886" cy="99276"/>
                    </a:xfrm>
                    <a:custGeom>
                      <a:avLst/>
                      <a:gdLst/>
                      <a:ahLst/>
                      <a:cxnLst/>
                      <a:rect l="l" t="t" r="r" b="b"/>
                      <a:pathLst>
                        <a:path w="10175" h="902" extrusionOk="0">
                          <a:moveTo>
                            <a:pt x="10108" y="1"/>
                          </a:moveTo>
                          <a:lnTo>
                            <a:pt x="8773" y="134"/>
                          </a:lnTo>
                          <a:cubicBezTo>
                            <a:pt x="8206" y="201"/>
                            <a:pt x="7572" y="234"/>
                            <a:pt x="6605" y="268"/>
                          </a:cubicBezTo>
                          <a:cubicBezTo>
                            <a:pt x="6105" y="268"/>
                            <a:pt x="5604" y="268"/>
                            <a:pt x="5104" y="201"/>
                          </a:cubicBezTo>
                          <a:cubicBezTo>
                            <a:pt x="4618" y="137"/>
                            <a:pt x="4118" y="114"/>
                            <a:pt x="3622" y="114"/>
                          </a:cubicBezTo>
                          <a:cubicBezTo>
                            <a:pt x="3335" y="114"/>
                            <a:pt x="3050" y="122"/>
                            <a:pt x="2769" y="134"/>
                          </a:cubicBezTo>
                          <a:cubicBezTo>
                            <a:pt x="2169" y="201"/>
                            <a:pt x="868" y="468"/>
                            <a:pt x="34" y="635"/>
                          </a:cubicBezTo>
                          <a:cubicBezTo>
                            <a:pt x="0" y="735"/>
                            <a:pt x="0" y="801"/>
                            <a:pt x="0" y="901"/>
                          </a:cubicBezTo>
                          <a:cubicBezTo>
                            <a:pt x="1068" y="768"/>
                            <a:pt x="3670" y="401"/>
                            <a:pt x="4137" y="401"/>
                          </a:cubicBezTo>
                          <a:cubicBezTo>
                            <a:pt x="4704" y="434"/>
                            <a:pt x="4804" y="468"/>
                            <a:pt x="5304" y="501"/>
                          </a:cubicBezTo>
                          <a:cubicBezTo>
                            <a:pt x="5638" y="534"/>
                            <a:pt x="6005" y="568"/>
                            <a:pt x="6372" y="568"/>
                          </a:cubicBezTo>
                          <a:cubicBezTo>
                            <a:pt x="6738" y="534"/>
                            <a:pt x="7706" y="568"/>
                            <a:pt x="8373" y="501"/>
                          </a:cubicBezTo>
                          <a:cubicBezTo>
                            <a:pt x="8707" y="468"/>
                            <a:pt x="9507" y="468"/>
                            <a:pt x="10174" y="468"/>
                          </a:cubicBezTo>
                          <a:cubicBezTo>
                            <a:pt x="10174" y="301"/>
                            <a:pt x="10141" y="168"/>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3" name="Google Shape;24783;p56"/>
                    <p:cNvSpPr/>
                    <p:nvPr/>
                  </p:nvSpPr>
                  <p:spPr>
                    <a:xfrm>
                      <a:off x="1582562" y="2576392"/>
                      <a:ext cx="1123518" cy="172688"/>
                    </a:xfrm>
                    <a:custGeom>
                      <a:avLst/>
                      <a:gdLst/>
                      <a:ahLst/>
                      <a:cxnLst/>
                      <a:rect l="l" t="t" r="r" b="b"/>
                      <a:pathLst>
                        <a:path w="10208" h="1569" extrusionOk="0">
                          <a:moveTo>
                            <a:pt x="4070" y="1"/>
                          </a:moveTo>
                          <a:cubicBezTo>
                            <a:pt x="3870" y="1"/>
                            <a:pt x="3670" y="1"/>
                            <a:pt x="3469" y="34"/>
                          </a:cubicBezTo>
                          <a:cubicBezTo>
                            <a:pt x="3169" y="101"/>
                            <a:pt x="2969" y="101"/>
                            <a:pt x="2836" y="134"/>
                          </a:cubicBezTo>
                          <a:cubicBezTo>
                            <a:pt x="2669" y="168"/>
                            <a:pt x="2369" y="168"/>
                            <a:pt x="2135" y="201"/>
                          </a:cubicBezTo>
                          <a:cubicBezTo>
                            <a:pt x="1902" y="234"/>
                            <a:pt x="1735" y="234"/>
                            <a:pt x="1535" y="268"/>
                          </a:cubicBezTo>
                          <a:cubicBezTo>
                            <a:pt x="1368" y="301"/>
                            <a:pt x="1401" y="301"/>
                            <a:pt x="1134" y="368"/>
                          </a:cubicBezTo>
                          <a:cubicBezTo>
                            <a:pt x="868" y="468"/>
                            <a:pt x="634" y="501"/>
                            <a:pt x="367" y="501"/>
                          </a:cubicBezTo>
                          <a:cubicBezTo>
                            <a:pt x="100" y="501"/>
                            <a:pt x="34" y="501"/>
                            <a:pt x="0" y="535"/>
                          </a:cubicBezTo>
                          <a:cubicBezTo>
                            <a:pt x="0" y="835"/>
                            <a:pt x="34" y="1135"/>
                            <a:pt x="67" y="1435"/>
                          </a:cubicBezTo>
                          <a:cubicBezTo>
                            <a:pt x="634" y="1235"/>
                            <a:pt x="1201" y="1102"/>
                            <a:pt x="1768" y="968"/>
                          </a:cubicBezTo>
                          <a:cubicBezTo>
                            <a:pt x="1935" y="952"/>
                            <a:pt x="2102" y="943"/>
                            <a:pt x="2269" y="943"/>
                          </a:cubicBezTo>
                          <a:cubicBezTo>
                            <a:pt x="2435" y="943"/>
                            <a:pt x="2602" y="952"/>
                            <a:pt x="2769" y="968"/>
                          </a:cubicBezTo>
                          <a:cubicBezTo>
                            <a:pt x="3069" y="1002"/>
                            <a:pt x="3369" y="1068"/>
                            <a:pt x="3670" y="1135"/>
                          </a:cubicBezTo>
                          <a:cubicBezTo>
                            <a:pt x="4070" y="1268"/>
                            <a:pt x="4470" y="1368"/>
                            <a:pt x="4904" y="1368"/>
                          </a:cubicBezTo>
                          <a:cubicBezTo>
                            <a:pt x="5771" y="1469"/>
                            <a:pt x="6071" y="1569"/>
                            <a:pt x="6672" y="1569"/>
                          </a:cubicBezTo>
                          <a:lnTo>
                            <a:pt x="7973" y="1569"/>
                          </a:lnTo>
                          <a:cubicBezTo>
                            <a:pt x="8133" y="1562"/>
                            <a:pt x="8267" y="1561"/>
                            <a:pt x="8382" y="1561"/>
                          </a:cubicBezTo>
                          <a:cubicBezTo>
                            <a:pt x="8509" y="1561"/>
                            <a:pt x="8613" y="1563"/>
                            <a:pt x="8704" y="1563"/>
                          </a:cubicBezTo>
                          <a:cubicBezTo>
                            <a:pt x="8982" y="1563"/>
                            <a:pt x="9146" y="1545"/>
                            <a:pt x="9474" y="1402"/>
                          </a:cubicBezTo>
                          <a:cubicBezTo>
                            <a:pt x="9807" y="1235"/>
                            <a:pt x="10041" y="1135"/>
                            <a:pt x="10174" y="1068"/>
                          </a:cubicBezTo>
                          <a:cubicBezTo>
                            <a:pt x="10208" y="868"/>
                            <a:pt x="10208" y="701"/>
                            <a:pt x="10208" y="535"/>
                          </a:cubicBezTo>
                          <a:cubicBezTo>
                            <a:pt x="10208" y="434"/>
                            <a:pt x="10208" y="368"/>
                            <a:pt x="10174" y="234"/>
                          </a:cubicBezTo>
                          <a:cubicBezTo>
                            <a:pt x="9774" y="334"/>
                            <a:pt x="9340" y="368"/>
                            <a:pt x="8907" y="368"/>
                          </a:cubicBezTo>
                          <a:cubicBezTo>
                            <a:pt x="8873" y="346"/>
                            <a:pt x="8829" y="338"/>
                            <a:pt x="8765" y="338"/>
                          </a:cubicBezTo>
                          <a:cubicBezTo>
                            <a:pt x="8636" y="338"/>
                            <a:pt x="8429" y="368"/>
                            <a:pt x="8073" y="368"/>
                          </a:cubicBezTo>
                          <a:cubicBezTo>
                            <a:pt x="7906" y="379"/>
                            <a:pt x="7728" y="383"/>
                            <a:pt x="7565" y="383"/>
                          </a:cubicBezTo>
                          <a:cubicBezTo>
                            <a:pt x="7239" y="383"/>
                            <a:pt x="6972" y="368"/>
                            <a:pt x="6972" y="368"/>
                          </a:cubicBezTo>
                          <a:cubicBezTo>
                            <a:pt x="6972" y="368"/>
                            <a:pt x="6271" y="301"/>
                            <a:pt x="6038" y="268"/>
                          </a:cubicBezTo>
                          <a:cubicBezTo>
                            <a:pt x="5771" y="268"/>
                            <a:pt x="4303" y="1"/>
                            <a:pt x="4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4" name="Google Shape;24784;p56"/>
                    <p:cNvSpPr/>
                    <p:nvPr/>
                  </p:nvSpPr>
                  <p:spPr>
                    <a:xfrm>
                      <a:off x="1641335" y="2884787"/>
                      <a:ext cx="903173" cy="161682"/>
                    </a:xfrm>
                    <a:custGeom>
                      <a:avLst/>
                      <a:gdLst/>
                      <a:ahLst/>
                      <a:cxnLst/>
                      <a:rect l="l" t="t" r="r" b="b"/>
                      <a:pathLst>
                        <a:path w="8206" h="1469" extrusionOk="0">
                          <a:moveTo>
                            <a:pt x="0" y="1"/>
                          </a:moveTo>
                          <a:cubicBezTo>
                            <a:pt x="167" y="334"/>
                            <a:pt x="400" y="668"/>
                            <a:pt x="634" y="968"/>
                          </a:cubicBezTo>
                          <a:cubicBezTo>
                            <a:pt x="1001" y="1002"/>
                            <a:pt x="1801" y="1135"/>
                            <a:pt x="2302" y="1202"/>
                          </a:cubicBezTo>
                          <a:cubicBezTo>
                            <a:pt x="2835" y="1302"/>
                            <a:pt x="3069" y="1369"/>
                            <a:pt x="3503" y="1435"/>
                          </a:cubicBezTo>
                          <a:cubicBezTo>
                            <a:pt x="3658" y="1457"/>
                            <a:pt x="3795" y="1469"/>
                            <a:pt x="3962" y="1469"/>
                          </a:cubicBezTo>
                          <a:cubicBezTo>
                            <a:pt x="4296" y="1469"/>
                            <a:pt x="4748" y="1424"/>
                            <a:pt x="5704" y="1335"/>
                          </a:cubicBezTo>
                          <a:cubicBezTo>
                            <a:pt x="6605" y="1235"/>
                            <a:pt x="7472" y="902"/>
                            <a:pt x="8206" y="368"/>
                          </a:cubicBezTo>
                          <a:lnTo>
                            <a:pt x="8206" y="368"/>
                          </a:lnTo>
                          <a:cubicBezTo>
                            <a:pt x="7447" y="874"/>
                            <a:pt x="6475" y="977"/>
                            <a:pt x="5669" y="977"/>
                          </a:cubicBezTo>
                          <a:cubicBezTo>
                            <a:pt x="5518" y="977"/>
                            <a:pt x="5374" y="973"/>
                            <a:pt x="5237" y="968"/>
                          </a:cubicBezTo>
                          <a:cubicBezTo>
                            <a:pt x="4603" y="935"/>
                            <a:pt x="3970" y="801"/>
                            <a:pt x="3402" y="568"/>
                          </a:cubicBezTo>
                          <a:cubicBezTo>
                            <a:pt x="2602" y="368"/>
                            <a:pt x="1801" y="201"/>
                            <a:pt x="1001" y="101"/>
                          </a:cubicBezTo>
                          <a:cubicBezTo>
                            <a:pt x="667" y="34"/>
                            <a:pt x="33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85" name="Google Shape;24785;p56"/>
                <p:cNvSpPr/>
                <p:nvPr/>
              </p:nvSpPr>
              <p:spPr>
                <a:xfrm>
                  <a:off x="1270425" y="2115341"/>
                  <a:ext cx="1769805" cy="1045154"/>
                </a:xfrm>
                <a:custGeom>
                  <a:avLst/>
                  <a:gdLst/>
                  <a:ahLst/>
                  <a:cxnLst/>
                  <a:rect l="l" t="t" r="r" b="b"/>
                  <a:pathLst>
                    <a:path w="16080" h="9496" extrusionOk="0">
                      <a:moveTo>
                        <a:pt x="14796" y="0"/>
                      </a:moveTo>
                      <a:cubicBezTo>
                        <a:pt x="14054" y="0"/>
                        <a:pt x="12845" y="340"/>
                        <a:pt x="11376" y="954"/>
                      </a:cubicBezTo>
                      <a:lnTo>
                        <a:pt x="11476" y="1054"/>
                      </a:lnTo>
                      <a:cubicBezTo>
                        <a:pt x="12860" y="478"/>
                        <a:pt x="13989" y="156"/>
                        <a:pt x="14631" y="156"/>
                      </a:cubicBezTo>
                      <a:cubicBezTo>
                        <a:pt x="14917" y="156"/>
                        <a:pt x="15106" y="220"/>
                        <a:pt x="15178" y="354"/>
                      </a:cubicBezTo>
                      <a:cubicBezTo>
                        <a:pt x="15612" y="1088"/>
                        <a:pt x="12677" y="3589"/>
                        <a:pt x="8640" y="5958"/>
                      </a:cubicBezTo>
                      <a:cubicBezTo>
                        <a:pt x="5382" y="7885"/>
                        <a:pt x="2368" y="9128"/>
                        <a:pt x="1124" y="9128"/>
                      </a:cubicBezTo>
                      <a:cubicBezTo>
                        <a:pt x="840" y="9128"/>
                        <a:pt x="649" y="9063"/>
                        <a:pt x="568" y="8927"/>
                      </a:cubicBezTo>
                      <a:cubicBezTo>
                        <a:pt x="301" y="8460"/>
                        <a:pt x="1302" y="7359"/>
                        <a:pt x="3003" y="6024"/>
                      </a:cubicBezTo>
                      <a:lnTo>
                        <a:pt x="2970" y="5891"/>
                      </a:lnTo>
                      <a:cubicBezTo>
                        <a:pt x="1068" y="7359"/>
                        <a:pt x="1" y="8660"/>
                        <a:pt x="335" y="9227"/>
                      </a:cubicBezTo>
                      <a:cubicBezTo>
                        <a:pt x="440" y="9409"/>
                        <a:pt x="692" y="9496"/>
                        <a:pt x="1065" y="9496"/>
                      </a:cubicBezTo>
                      <a:cubicBezTo>
                        <a:pt x="2464" y="9496"/>
                        <a:pt x="5554" y="8274"/>
                        <a:pt x="8874" y="6325"/>
                      </a:cubicBezTo>
                      <a:cubicBezTo>
                        <a:pt x="13077" y="3890"/>
                        <a:pt x="16079" y="1188"/>
                        <a:pt x="15545" y="287"/>
                      </a:cubicBezTo>
                      <a:cubicBezTo>
                        <a:pt x="15443" y="93"/>
                        <a:pt x="15183" y="0"/>
                        <a:pt x="14796"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6" name="Google Shape;24786;p56"/>
            <p:cNvGrpSpPr/>
            <p:nvPr/>
          </p:nvGrpSpPr>
          <p:grpSpPr>
            <a:xfrm>
              <a:off x="817141" y="1560564"/>
              <a:ext cx="523502" cy="523554"/>
              <a:chOff x="3311753" y="2087385"/>
              <a:chExt cx="1108880" cy="1108990"/>
            </a:xfrm>
          </p:grpSpPr>
          <p:sp>
            <p:nvSpPr>
              <p:cNvPr id="24787" name="Google Shape;24787;p56"/>
              <p:cNvSpPr/>
              <p:nvPr/>
            </p:nvSpPr>
            <p:spPr>
              <a:xfrm>
                <a:off x="3311753" y="2087385"/>
                <a:ext cx="1108880" cy="1108990"/>
              </a:xfrm>
              <a:custGeom>
                <a:avLst/>
                <a:gdLst/>
                <a:ahLst/>
                <a:cxnLst/>
                <a:rect l="l" t="t" r="r" b="b"/>
                <a:pathLst>
                  <a:path w="10075" h="10076" extrusionOk="0">
                    <a:moveTo>
                      <a:pt x="5107" y="1"/>
                    </a:moveTo>
                    <a:cubicBezTo>
                      <a:pt x="2533" y="1"/>
                      <a:pt x="1" y="1935"/>
                      <a:pt x="1" y="5044"/>
                    </a:cubicBezTo>
                    <a:cubicBezTo>
                      <a:pt x="1" y="5344"/>
                      <a:pt x="34" y="5645"/>
                      <a:pt x="101" y="5978"/>
                    </a:cubicBezTo>
                    <a:cubicBezTo>
                      <a:pt x="134" y="6178"/>
                      <a:pt x="201" y="6379"/>
                      <a:pt x="267" y="6579"/>
                    </a:cubicBezTo>
                    <a:cubicBezTo>
                      <a:pt x="998" y="8862"/>
                      <a:pt x="3030" y="10075"/>
                      <a:pt x="5074" y="10075"/>
                    </a:cubicBezTo>
                    <a:cubicBezTo>
                      <a:pt x="6763" y="10075"/>
                      <a:pt x="8460" y="9248"/>
                      <a:pt x="9441" y="7513"/>
                    </a:cubicBezTo>
                    <a:cubicBezTo>
                      <a:pt x="9707" y="7079"/>
                      <a:pt x="9874" y="6579"/>
                      <a:pt x="9974" y="6078"/>
                    </a:cubicBezTo>
                    <a:cubicBezTo>
                      <a:pt x="10041" y="5745"/>
                      <a:pt x="10074" y="5378"/>
                      <a:pt x="10074" y="5044"/>
                    </a:cubicBezTo>
                    <a:lnTo>
                      <a:pt x="10074" y="4978"/>
                    </a:lnTo>
                    <a:cubicBezTo>
                      <a:pt x="10074" y="3977"/>
                      <a:pt x="9774" y="3043"/>
                      <a:pt x="9240" y="2242"/>
                    </a:cubicBezTo>
                    <a:cubicBezTo>
                      <a:pt x="8204" y="694"/>
                      <a:pt x="6648" y="1"/>
                      <a:pt x="5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8" name="Google Shape;24788;p56"/>
              <p:cNvGrpSpPr/>
              <p:nvPr/>
            </p:nvGrpSpPr>
            <p:grpSpPr>
              <a:xfrm>
                <a:off x="3311753" y="2087385"/>
                <a:ext cx="1108880" cy="1108990"/>
                <a:chOff x="3311753" y="2087385"/>
                <a:chExt cx="1108880" cy="1108990"/>
              </a:xfrm>
            </p:grpSpPr>
            <p:sp>
              <p:nvSpPr>
                <p:cNvPr id="24789" name="Google Shape;24789;p56"/>
                <p:cNvSpPr/>
                <p:nvPr/>
              </p:nvSpPr>
              <p:spPr>
                <a:xfrm>
                  <a:off x="3311753" y="2087385"/>
                  <a:ext cx="1108880" cy="680186"/>
                </a:xfrm>
                <a:custGeom>
                  <a:avLst/>
                  <a:gdLst/>
                  <a:ahLst/>
                  <a:cxnLst/>
                  <a:rect l="l" t="t" r="r" b="b"/>
                  <a:pathLst>
                    <a:path w="10075" h="6180" extrusionOk="0">
                      <a:moveTo>
                        <a:pt x="5093" y="1"/>
                      </a:moveTo>
                      <a:cubicBezTo>
                        <a:pt x="2520" y="1"/>
                        <a:pt x="1" y="1935"/>
                        <a:pt x="1" y="5044"/>
                      </a:cubicBezTo>
                      <a:cubicBezTo>
                        <a:pt x="1" y="5344"/>
                        <a:pt x="34" y="5645"/>
                        <a:pt x="67" y="5978"/>
                      </a:cubicBezTo>
                      <a:cubicBezTo>
                        <a:pt x="668" y="6045"/>
                        <a:pt x="1335" y="6078"/>
                        <a:pt x="1335" y="6078"/>
                      </a:cubicBezTo>
                      <a:cubicBezTo>
                        <a:pt x="1585" y="6062"/>
                        <a:pt x="1844" y="6053"/>
                        <a:pt x="2106" y="6053"/>
                      </a:cubicBezTo>
                      <a:cubicBezTo>
                        <a:pt x="2369" y="6053"/>
                        <a:pt x="2636" y="6062"/>
                        <a:pt x="2903" y="6078"/>
                      </a:cubicBezTo>
                      <a:cubicBezTo>
                        <a:pt x="3158" y="6101"/>
                        <a:pt x="3447" y="6108"/>
                        <a:pt x="3719" y="6108"/>
                      </a:cubicBezTo>
                      <a:cubicBezTo>
                        <a:pt x="4263" y="6108"/>
                        <a:pt x="4737" y="6078"/>
                        <a:pt x="4737" y="6078"/>
                      </a:cubicBezTo>
                      <a:cubicBezTo>
                        <a:pt x="4737" y="6078"/>
                        <a:pt x="5838" y="6112"/>
                        <a:pt x="6405" y="6145"/>
                      </a:cubicBezTo>
                      <a:cubicBezTo>
                        <a:pt x="6583" y="6156"/>
                        <a:pt x="6750" y="6160"/>
                        <a:pt x="6893" y="6160"/>
                      </a:cubicBezTo>
                      <a:cubicBezTo>
                        <a:pt x="7180" y="6160"/>
                        <a:pt x="7372" y="6145"/>
                        <a:pt x="7372" y="6145"/>
                      </a:cubicBezTo>
                      <a:cubicBezTo>
                        <a:pt x="7526" y="6169"/>
                        <a:pt x="7676" y="6180"/>
                        <a:pt x="7824" y="6180"/>
                      </a:cubicBezTo>
                      <a:cubicBezTo>
                        <a:pt x="8094" y="6180"/>
                        <a:pt x="8360" y="6143"/>
                        <a:pt x="8640" y="6078"/>
                      </a:cubicBezTo>
                      <a:cubicBezTo>
                        <a:pt x="8758" y="6046"/>
                        <a:pt x="8879" y="6034"/>
                        <a:pt x="8998" y="6034"/>
                      </a:cubicBezTo>
                      <a:cubicBezTo>
                        <a:pt x="9351" y="6034"/>
                        <a:pt x="9687" y="6140"/>
                        <a:pt x="9858" y="6140"/>
                      </a:cubicBezTo>
                      <a:cubicBezTo>
                        <a:pt x="9925" y="6140"/>
                        <a:pt x="9967" y="6124"/>
                        <a:pt x="9974" y="6078"/>
                      </a:cubicBezTo>
                      <a:cubicBezTo>
                        <a:pt x="10041" y="5745"/>
                        <a:pt x="10074" y="5378"/>
                        <a:pt x="10074" y="5044"/>
                      </a:cubicBezTo>
                      <a:lnTo>
                        <a:pt x="10074" y="4978"/>
                      </a:lnTo>
                      <a:lnTo>
                        <a:pt x="9474" y="5044"/>
                      </a:lnTo>
                      <a:lnTo>
                        <a:pt x="7573" y="5578"/>
                      </a:lnTo>
                      <a:lnTo>
                        <a:pt x="6038" y="5578"/>
                      </a:lnTo>
                      <a:cubicBezTo>
                        <a:pt x="4904" y="5578"/>
                        <a:pt x="5371" y="5545"/>
                        <a:pt x="3737" y="5311"/>
                      </a:cubicBezTo>
                      <a:cubicBezTo>
                        <a:pt x="2069" y="5078"/>
                        <a:pt x="3970" y="5178"/>
                        <a:pt x="4103" y="5044"/>
                      </a:cubicBezTo>
                      <a:cubicBezTo>
                        <a:pt x="4204" y="4911"/>
                        <a:pt x="3737" y="4544"/>
                        <a:pt x="3737" y="4544"/>
                      </a:cubicBezTo>
                      <a:cubicBezTo>
                        <a:pt x="3737" y="4544"/>
                        <a:pt x="2496" y="4406"/>
                        <a:pt x="2020" y="4406"/>
                      </a:cubicBezTo>
                      <a:cubicBezTo>
                        <a:pt x="1972" y="4406"/>
                        <a:pt x="1932" y="4407"/>
                        <a:pt x="1902" y="4410"/>
                      </a:cubicBezTo>
                      <a:cubicBezTo>
                        <a:pt x="1888" y="4412"/>
                        <a:pt x="1872" y="4413"/>
                        <a:pt x="1855" y="4413"/>
                      </a:cubicBezTo>
                      <a:cubicBezTo>
                        <a:pt x="1499" y="4413"/>
                        <a:pt x="463" y="4093"/>
                        <a:pt x="367" y="3743"/>
                      </a:cubicBezTo>
                      <a:cubicBezTo>
                        <a:pt x="301" y="3376"/>
                        <a:pt x="734" y="3243"/>
                        <a:pt x="1268" y="2776"/>
                      </a:cubicBezTo>
                      <a:cubicBezTo>
                        <a:pt x="1768" y="2342"/>
                        <a:pt x="1835" y="2542"/>
                        <a:pt x="2602" y="2309"/>
                      </a:cubicBezTo>
                      <a:cubicBezTo>
                        <a:pt x="3034" y="2165"/>
                        <a:pt x="3253" y="2138"/>
                        <a:pt x="3734" y="2138"/>
                      </a:cubicBezTo>
                      <a:cubicBezTo>
                        <a:pt x="4031" y="2138"/>
                        <a:pt x="4428" y="2148"/>
                        <a:pt x="5037" y="2148"/>
                      </a:cubicBezTo>
                      <a:cubicBezTo>
                        <a:pt x="5271" y="2148"/>
                        <a:pt x="5536" y="2146"/>
                        <a:pt x="5838" y="2142"/>
                      </a:cubicBezTo>
                      <a:cubicBezTo>
                        <a:pt x="6449" y="2125"/>
                        <a:pt x="6783" y="2119"/>
                        <a:pt x="6964" y="2119"/>
                      </a:cubicBezTo>
                      <a:cubicBezTo>
                        <a:pt x="7371" y="2119"/>
                        <a:pt x="7000" y="2149"/>
                        <a:pt x="7243" y="2149"/>
                      </a:cubicBezTo>
                      <a:cubicBezTo>
                        <a:pt x="7305" y="2149"/>
                        <a:pt x="7407" y="2147"/>
                        <a:pt x="7573" y="2142"/>
                      </a:cubicBezTo>
                      <a:cubicBezTo>
                        <a:pt x="7714" y="2134"/>
                        <a:pt x="7854" y="2130"/>
                        <a:pt x="7993" y="2130"/>
                      </a:cubicBezTo>
                      <a:cubicBezTo>
                        <a:pt x="8409" y="2130"/>
                        <a:pt x="8815" y="2167"/>
                        <a:pt x="9240" y="2242"/>
                      </a:cubicBezTo>
                      <a:cubicBezTo>
                        <a:pt x="8191" y="694"/>
                        <a:pt x="6633" y="1"/>
                        <a:pt x="5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0" name="Google Shape;24790;p56"/>
                <p:cNvSpPr/>
                <p:nvPr/>
              </p:nvSpPr>
              <p:spPr>
                <a:xfrm>
                  <a:off x="3341140" y="2811376"/>
                  <a:ext cx="1009713" cy="384999"/>
                </a:xfrm>
                <a:custGeom>
                  <a:avLst/>
                  <a:gdLst/>
                  <a:ahLst/>
                  <a:cxnLst/>
                  <a:rect l="l" t="t" r="r" b="b"/>
                  <a:pathLst>
                    <a:path w="9174" h="3498" extrusionOk="0">
                      <a:moveTo>
                        <a:pt x="0" y="1"/>
                      </a:moveTo>
                      <a:lnTo>
                        <a:pt x="0" y="1"/>
                      </a:lnTo>
                      <a:cubicBezTo>
                        <a:pt x="731" y="2284"/>
                        <a:pt x="2763" y="3497"/>
                        <a:pt x="4807" y="3497"/>
                      </a:cubicBezTo>
                      <a:cubicBezTo>
                        <a:pt x="6496" y="3497"/>
                        <a:pt x="8193" y="2670"/>
                        <a:pt x="9174" y="935"/>
                      </a:cubicBezTo>
                      <a:lnTo>
                        <a:pt x="9174" y="935"/>
                      </a:lnTo>
                      <a:lnTo>
                        <a:pt x="8907" y="968"/>
                      </a:lnTo>
                      <a:cubicBezTo>
                        <a:pt x="8006" y="1102"/>
                        <a:pt x="8240" y="1168"/>
                        <a:pt x="7339" y="1435"/>
                      </a:cubicBezTo>
                      <a:cubicBezTo>
                        <a:pt x="6925" y="1542"/>
                        <a:pt x="6695" y="1586"/>
                        <a:pt x="6469" y="1586"/>
                      </a:cubicBezTo>
                      <a:cubicBezTo>
                        <a:pt x="6204" y="1586"/>
                        <a:pt x="5945" y="1525"/>
                        <a:pt x="5404" y="1435"/>
                      </a:cubicBezTo>
                      <a:cubicBezTo>
                        <a:pt x="4437" y="1268"/>
                        <a:pt x="4937" y="1402"/>
                        <a:pt x="4203" y="1001"/>
                      </a:cubicBezTo>
                      <a:cubicBezTo>
                        <a:pt x="3670" y="701"/>
                        <a:pt x="3069" y="434"/>
                        <a:pt x="2502" y="234"/>
                      </a:cubicBezTo>
                      <a:cubicBezTo>
                        <a:pt x="2092" y="93"/>
                        <a:pt x="1784" y="65"/>
                        <a:pt x="1478" y="65"/>
                      </a:cubicBezTo>
                      <a:cubicBezTo>
                        <a:pt x="1284" y="65"/>
                        <a:pt x="1091" y="76"/>
                        <a:pt x="874" y="76"/>
                      </a:cubicBezTo>
                      <a:cubicBezTo>
                        <a:pt x="627" y="76"/>
                        <a:pt x="348" y="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791" name="Google Shape;24791;p56"/>
          <p:cNvGrpSpPr/>
          <p:nvPr/>
        </p:nvGrpSpPr>
        <p:grpSpPr>
          <a:xfrm rot="10800000">
            <a:off x="7444910" y="2998429"/>
            <a:ext cx="1699100" cy="2145071"/>
            <a:chOff x="5693310" y="2702404"/>
            <a:chExt cx="1699100" cy="2145071"/>
          </a:xfrm>
        </p:grpSpPr>
        <p:sp>
          <p:nvSpPr>
            <p:cNvPr id="24792" name="Google Shape;24792;p56"/>
            <p:cNvSpPr/>
            <p:nvPr/>
          </p:nvSpPr>
          <p:spPr>
            <a:xfrm rot="4957066">
              <a:off x="6543597" y="3442831"/>
              <a:ext cx="349209" cy="349905"/>
            </a:xfrm>
            <a:custGeom>
              <a:avLst/>
              <a:gdLst/>
              <a:ahLst/>
              <a:cxnLst/>
              <a:rect l="l" t="t" r="r" b="b"/>
              <a:pathLst>
                <a:path w="18056" h="18092" extrusionOk="0">
                  <a:moveTo>
                    <a:pt x="6695" y="1472"/>
                  </a:moveTo>
                  <a:cubicBezTo>
                    <a:pt x="6713" y="1486"/>
                    <a:pt x="6734" y="1495"/>
                    <a:pt x="6757" y="1495"/>
                  </a:cubicBezTo>
                  <a:cubicBezTo>
                    <a:pt x="6764" y="1495"/>
                    <a:pt x="6771" y="1494"/>
                    <a:pt x="6778" y="1492"/>
                  </a:cubicBezTo>
                  <a:cubicBezTo>
                    <a:pt x="6751" y="1486"/>
                    <a:pt x="6723" y="1479"/>
                    <a:pt x="6695" y="1472"/>
                  </a:cubicBezTo>
                  <a:close/>
                  <a:moveTo>
                    <a:pt x="13763" y="3827"/>
                  </a:moveTo>
                  <a:lnTo>
                    <a:pt x="13763" y="3827"/>
                  </a:lnTo>
                  <a:cubicBezTo>
                    <a:pt x="14709" y="4623"/>
                    <a:pt x="15616" y="5469"/>
                    <a:pt x="16535" y="6265"/>
                  </a:cubicBezTo>
                  <a:lnTo>
                    <a:pt x="14104" y="4106"/>
                  </a:lnTo>
                  <a:cubicBezTo>
                    <a:pt x="14006" y="3995"/>
                    <a:pt x="13890" y="3903"/>
                    <a:pt x="13763" y="3827"/>
                  </a:cubicBezTo>
                  <a:close/>
                  <a:moveTo>
                    <a:pt x="3092" y="0"/>
                  </a:moveTo>
                  <a:cubicBezTo>
                    <a:pt x="2894" y="0"/>
                    <a:pt x="2699" y="26"/>
                    <a:pt x="2493" y="64"/>
                  </a:cubicBezTo>
                  <a:cubicBezTo>
                    <a:pt x="2067" y="185"/>
                    <a:pt x="1702" y="459"/>
                    <a:pt x="1429" y="824"/>
                  </a:cubicBezTo>
                  <a:cubicBezTo>
                    <a:pt x="547" y="1918"/>
                    <a:pt x="274" y="3377"/>
                    <a:pt x="760" y="4714"/>
                  </a:cubicBezTo>
                  <a:cubicBezTo>
                    <a:pt x="882" y="4988"/>
                    <a:pt x="942" y="5261"/>
                    <a:pt x="882" y="5565"/>
                  </a:cubicBezTo>
                  <a:cubicBezTo>
                    <a:pt x="790" y="5778"/>
                    <a:pt x="638" y="5961"/>
                    <a:pt x="486" y="6113"/>
                  </a:cubicBezTo>
                  <a:cubicBezTo>
                    <a:pt x="0" y="6751"/>
                    <a:pt x="334" y="7663"/>
                    <a:pt x="730" y="8392"/>
                  </a:cubicBezTo>
                  <a:cubicBezTo>
                    <a:pt x="1672" y="10064"/>
                    <a:pt x="2888" y="11614"/>
                    <a:pt x="4316" y="12921"/>
                  </a:cubicBezTo>
                  <a:cubicBezTo>
                    <a:pt x="5684" y="14076"/>
                    <a:pt x="7113" y="15170"/>
                    <a:pt x="8663" y="16113"/>
                  </a:cubicBezTo>
                  <a:cubicBezTo>
                    <a:pt x="9392" y="16660"/>
                    <a:pt x="10183" y="17116"/>
                    <a:pt x="11034" y="17511"/>
                  </a:cubicBezTo>
                  <a:cubicBezTo>
                    <a:pt x="11917" y="17881"/>
                    <a:pt x="12853" y="18091"/>
                    <a:pt x="13818" y="18091"/>
                  </a:cubicBezTo>
                  <a:cubicBezTo>
                    <a:pt x="13882" y="18091"/>
                    <a:pt x="13947" y="18090"/>
                    <a:pt x="14013" y="18088"/>
                  </a:cubicBezTo>
                  <a:cubicBezTo>
                    <a:pt x="15259" y="18088"/>
                    <a:pt x="16596" y="17724"/>
                    <a:pt x="17326" y="16721"/>
                  </a:cubicBezTo>
                  <a:cubicBezTo>
                    <a:pt x="17842" y="15930"/>
                    <a:pt x="18055" y="14958"/>
                    <a:pt x="17873" y="14015"/>
                  </a:cubicBezTo>
                  <a:cubicBezTo>
                    <a:pt x="17690" y="13104"/>
                    <a:pt x="17386" y="12192"/>
                    <a:pt x="16931" y="11371"/>
                  </a:cubicBezTo>
                  <a:cubicBezTo>
                    <a:pt x="15715" y="8848"/>
                    <a:pt x="14225" y="6265"/>
                    <a:pt x="11824" y="4836"/>
                  </a:cubicBezTo>
                  <a:cubicBezTo>
                    <a:pt x="11034" y="4380"/>
                    <a:pt x="10213" y="4015"/>
                    <a:pt x="9362" y="3772"/>
                  </a:cubicBezTo>
                  <a:cubicBezTo>
                    <a:pt x="8799" y="3591"/>
                    <a:pt x="8183" y="3442"/>
                    <a:pt x="7589" y="3442"/>
                  </a:cubicBezTo>
                  <a:cubicBezTo>
                    <a:pt x="7189" y="3442"/>
                    <a:pt x="6799" y="3509"/>
                    <a:pt x="6444" y="3681"/>
                  </a:cubicBezTo>
                  <a:cubicBezTo>
                    <a:pt x="5228" y="4258"/>
                    <a:pt x="4803" y="5900"/>
                    <a:pt x="5167" y="7207"/>
                  </a:cubicBezTo>
                  <a:cubicBezTo>
                    <a:pt x="5563" y="8483"/>
                    <a:pt x="6505" y="9547"/>
                    <a:pt x="7447" y="10489"/>
                  </a:cubicBezTo>
                  <a:cubicBezTo>
                    <a:pt x="8055" y="11097"/>
                    <a:pt x="8693" y="11645"/>
                    <a:pt x="9392" y="12161"/>
                  </a:cubicBezTo>
                  <a:cubicBezTo>
                    <a:pt x="9879" y="12556"/>
                    <a:pt x="10456" y="12800"/>
                    <a:pt x="11095" y="12921"/>
                  </a:cubicBezTo>
                  <a:cubicBezTo>
                    <a:pt x="11207" y="12944"/>
                    <a:pt x="11320" y="12955"/>
                    <a:pt x="11434" y="12955"/>
                  </a:cubicBezTo>
                  <a:cubicBezTo>
                    <a:pt x="11932" y="12955"/>
                    <a:pt x="12425" y="12740"/>
                    <a:pt x="12797" y="12344"/>
                  </a:cubicBezTo>
                  <a:cubicBezTo>
                    <a:pt x="13192" y="11797"/>
                    <a:pt x="13253" y="11067"/>
                    <a:pt x="12979" y="10459"/>
                  </a:cubicBezTo>
                  <a:cubicBezTo>
                    <a:pt x="12706" y="9851"/>
                    <a:pt x="12250" y="9334"/>
                    <a:pt x="11672" y="8970"/>
                  </a:cubicBezTo>
                  <a:cubicBezTo>
                    <a:pt x="11464" y="8824"/>
                    <a:pt x="11213" y="8692"/>
                    <a:pt x="10978" y="8692"/>
                  </a:cubicBezTo>
                  <a:cubicBezTo>
                    <a:pt x="10870" y="8692"/>
                    <a:pt x="10765" y="8720"/>
                    <a:pt x="10669" y="8787"/>
                  </a:cubicBezTo>
                  <a:cubicBezTo>
                    <a:pt x="11050" y="8289"/>
                    <a:pt x="10526" y="7508"/>
                    <a:pt x="9916" y="7508"/>
                  </a:cubicBezTo>
                  <a:cubicBezTo>
                    <a:pt x="9893" y="7508"/>
                    <a:pt x="9871" y="7509"/>
                    <a:pt x="9848" y="7511"/>
                  </a:cubicBezTo>
                  <a:cubicBezTo>
                    <a:pt x="9210" y="7632"/>
                    <a:pt x="8784" y="8210"/>
                    <a:pt x="8845" y="8879"/>
                  </a:cubicBezTo>
                  <a:cubicBezTo>
                    <a:pt x="8936" y="9517"/>
                    <a:pt x="9301" y="10064"/>
                    <a:pt x="9848" y="10398"/>
                  </a:cubicBezTo>
                  <a:cubicBezTo>
                    <a:pt x="10046" y="10550"/>
                    <a:pt x="10327" y="10649"/>
                    <a:pt x="10574" y="10649"/>
                  </a:cubicBezTo>
                  <a:cubicBezTo>
                    <a:pt x="10821" y="10649"/>
                    <a:pt x="11034" y="10550"/>
                    <a:pt x="11095" y="10307"/>
                  </a:cubicBezTo>
                  <a:cubicBezTo>
                    <a:pt x="11216" y="9973"/>
                    <a:pt x="10882" y="9669"/>
                    <a:pt x="10578" y="9456"/>
                  </a:cubicBezTo>
                  <a:cubicBezTo>
                    <a:pt x="10766" y="9369"/>
                    <a:pt x="10961" y="9329"/>
                    <a:pt x="11152" y="9329"/>
                  </a:cubicBezTo>
                  <a:cubicBezTo>
                    <a:pt x="11762" y="9329"/>
                    <a:pt x="12331" y="9743"/>
                    <a:pt x="12493" y="10368"/>
                  </a:cubicBezTo>
                  <a:cubicBezTo>
                    <a:pt x="12706" y="11219"/>
                    <a:pt x="12128" y="12040"/>
                    <a:pt x="11247" y="12100"/>
                  </a:cubicBezTo>
                  <a:cubicBezTo>
                    <a:pt x="11209" y="12103"/>
                    <a:pt x="11172" y="12105"/>
                    <a:pt x="11136" y="12105"/>
                  </a:cubicBezTo>
                  <a:cubicBezTo>
                    <a:pt x="10422" y="12105"/>
                    <a:pt x="9791" y="11557"/>
                    <a:pt x="9271" y="11037"/>
                  </a:cubicBezTo>
                  <a:cubicBezTo>
                    <a:pt x="8268" y="10125"/>
                    <a:pt x="7356" y="9122"/>
                    <a:pt x="6535" y="8027"/>
                  </a:cubicBezTo>
                  <a:cubicBezTo>
                    <a:pt x="6201" y="7632"/>
                    <a:pt x="5988" y="7116"/>
                    <a:pt x="5958" y="6568"/>
                  </a:cubicBezTo>
                  <a:cubicBezTo>
                    <a:pt x="5958" y="5657"/>
                    <a:pt x="6839" y="4897"/>
                    <a:pt x="7751" y="4745"/>
                  </a:cubicBezTo>
                  <a:cubicBezTo>
                    <a:pt x="7880" y="4728"/>
                    <a:pt x="8009" y="4719"/>
                    <a:pt x="8137" y="4719"/>
                  </a:cubicBezTo>
                  <a:cubicBezTo>
                    <a:pt x="8919" y="4719"/>
                    <a:pt x="9691" y="5018"/>
                    <a:pt x="10395" y="5383"/>
                  </a:cubicBezTo>
                  <a:cubicBezTo>
                    <a:pt x="13982" y="7328"/>
                    <a:pt x="16383" y="10885"/>
                    <a:pt x="16809" y="14958"/>
                  </a:cubicBezTo>
                  <a:cubicBezTo>
                    <a:pt x="16870" y="15262"/>
                    <a:pt x="16809" y="15626"/>
                    <a:pt x="16596" y="15900"/>
                  </a:cubicBezTo>
                  <a:cubicBezTo>
                    <a:pt x="16231" y="16295"/>
                    <a:pt x="15563" y="16082"/>
                    <a:pt x="15046" y="16295"/>
                  </a:cubicBezTo>
                  <a:cubicBezTo>
                    <a:pt x="14833" y="16417"/>
                    <a:pt x="14681" y="16599"/>
                    <a:pt x="14438" y="16721"/>
                  </a:cubicBezTo>
                  <a:cubicBezTo>
                    <a:pt x="14238" y="16838"/>
                    <a:pt x="14010" y="16883"/>
                    <a:pt x="13773" y="16883"/>
                  </a:cubicBezTo>
                  <a:cubicBezTo>
                    <a:pt x="13398" y="16883"/>
                    <a:pt x="12998" y="16771"/>
                    <a:pt x="12645" y="16660"/>
                  </a:cubicBezTo>
                  <a:cubicBezTo>
                    <a:pt x="8207" y="15110"/>
                    <a:pt x="3982" y="12404"/>
                    <a:pt x="1702" y="8301"/>
                  </a:cubicBezTo>
                  <a:cubicBezTo>
                    <a:pt x="2341" y="7632"/>
                    <a:pt x="2432" y="6629"/>
                    <a:pt x="1915" y="5869"/>
                  </a:cubicBezTo>
                  <a:cubicBezTo>
                    <a:pt x="2249" y="5413"/>
                    <a:pt x="1885" y="4775"/>
                    <a:pt x="1763" y="4228"/>
                  </a:cubicBezTo>
                  <a:cubicBezTo>
                    <a:pt x="1520" y="3103"/>
                    <a:pt x="2371" y="1979"/>
                    <a:pt x="3404" y="1523"/>
                  </a:cubicBezTo>
                  <a:cubicBezTo>
                    <a:pt x="3902" y="1324"/>
                    <a:pt x="4433" y="1244"/>
                    <a:pt x="4970" y="1244"/>
                  </a:cubicBezTo>
                  <a:cubicBezTo>
                    <a:pt x="5551" y="1244"/>
                    <a:pt x="6138" y="1337"/>
                    <a:pt x="6695" y="1472"/>
                  </a:cubicBezTo>
                  <a:lnTo>
                    <a:pt x="6695" y="1472"/>
                  </a:lnTo>
                  <a:cubicBezTo>
                    <a:pt x="6610" y="1404"/>
                    <a:pt x="6598" y="1200"/>
                    <a:pt x="6718" y="1128"/>
                  </a:cubicBezTo>
                  <a:cubicBezTo>
                    <a:pt x="6794" y="1097"/>
                    <a:pt x="6877" y="1082"/>
                    <a:pt x="6961" y="1082"/>
                  </a:cubicBezTo>
                  <a:cubicBezTo>
                    <a:pt x="7044" y="1082"/>
                    <a:pt x="7128" y="1097"/>
                    <a:pt x="7204" y="1128"/>
                  </a:cubicBezTo>
                  <a:cubicBezTo>
                    <a:pt x="9180" y="1796"/>
                    <a:pt x="11003" y="2830"/>
                    <a:pt x="12614" y="4167"/>
                  </a:cubicBezTo>
                  <a:cubicBezTo>
                    <a:pt x="12557" y="3852"/>
                    <a:pt x="12905" y="3618"/>
                    <a:pt x="13226" y="3618"/>
                  </a:cubicBezTo>
                  <a:cubicBezTo>
                    <a:pt x="13245" y="3618"/>
                    <a:pt x="13264" y="3618"/>
                    <a:pt x="13283" y="3620"/>
                  </a:cubicBezTo>
                  <a:cubicBezTo>
                    <a:pt x="13448" y="3670"/>
                    <a:pt x="13612" y="3737"/>
                    <a:pt x="13763" y="3827"/>
                  </a:cubicBezTo>
                  <a:lnTo>
                    <a:pt x="13763" y="3827"/>
                  </a:lnTo>
                  <a:cubicBezTo>
                    <a:pt x="12143" y="2465"/>
                    <a:pt x="10408" y="1247"/>
                    <a:pt x="8298" y="672"/>
                  </a:cubicBezTo>
                  <a:cubicBezTo>
                    <a:pt x="6718" y="307"/>
                    <a:pt x="5076" y="64"/>
                    <a:pt x="3465" y="33"/>
                  </a:cubicBezTo>
                  <a:cubicBezTo>
                    <a:pt x="3337" y="10"/>
                    <a:pt x="3214" y="0"/>
                    <a:pt x="3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3" name="Google Shape;24793;p56"/>
            <p:cNvGrpSpPr/>
            <p:nvPr/>
          </p:nvGrpSpPr>
          <p:grpSpPr>
            <a:xfrm flipH="1">
              <a:off x="5693310" y="2702404"/>
              <a:ext cx="1699100" cy="2145071"/>
              <a:chOff x="146217" y="2712579"/>
              <a:chExt cx="1552966" cy="1960401"/>
            </a:xfrm>
          </p:grpSpPr>
          <p:grpSp>
            <p:nvGrpSpPr>
              <p:cNvPr id="24794" name="Google Shape;24794;p56"/>
              <p:cNvGrpSpPr/>
              <p:nvPr/>
            </p:nvGrpSpPr>
            <p:grpSpPr>
              <a:xfrm>
                <a:off x="146217" y="2712579"/>
                <a:ext cx="1134008" cy="607901"/>
                <a:chOff x="5206900" y="826150"/>
                <a:chExt cx="599275" cy="321250"/>
              </a:xfrm>
            </p:grpSpPr>
            <p:sp>
              <p:nvSpPr>
                <p:cNvPr id="24795" name="Google Shape;24795;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6" name="Google Shape;24796;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7" name="Google Shape;24797;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8" name="Google Shape;24798;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9" name="Google Shape;24799;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0" name="Google Shape;24800;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1" name="Google Shape;24801;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2" name="Google Shape;24802;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3" name="Google Shape;24803;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4" name="Google Shape;24804;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5" name="Google Shape;24805;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6" name="Google Shape;24806;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7" name="Google Shape;24807;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8" name="Google Shape;24808;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9" name="Google Shape;24809;p56"/>
              <p:cNvGrpSpPr/>
              <p:nvPr/>
            </p:nvGrpSpPr>
            <p:grpSpPr>
              <a:xfrm rot="-9256633">
                <a:off x="489429" y="3110262"/>
                <a:ext cx="1134020" cy="607908"/>
                <a:chOff x="5206900" y="826150"/>
                <a:chExt cx="599275" cy="321250"/>
              </a:xfrm>
            </p:grpSpPr>
            <p:sp>
              <p:nvSpPr>
                <p:cNvPr id="24810" name="Google Shape;24810;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1" name="Google Shape;24811;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2" name="Google Shape;24812;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3" name="Google Shape;24813;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4" name="Google Shape;24814;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5" name="Google Shape;24815;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6" name="Google Shape;24816;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7" name="Google Shape;24817;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8" name="Google Shape;24818;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9" name="Google Shape;24819;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0" name="Google Shape;24820;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1" name="Google Shape;24821;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2" name="Google Shape;24822;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3" name="Google Shape;24823;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4" name="Google Shape;24824;p56"/>
              <p:cNvGrpSpPr/>
              <p:nvPr/>
            </p:nvGrpSpPr>
            <p:grpSpPr>
              <a:xfrm rot="7120513" flipH="1">
                <a:off x="538618" y="3725726"/>
                <a:ext cx="1133997" cy="607895"/>
                <a:chOff x="5206900" y="826150"/>
                <a:chExt cx="599275" cy="321250"/>
              </a:xfrm>
            </p:grpSpPr>
            <p:sp>
              <p:nvSpPr>
                <p:cNvPr id="24825" name="Google Shape;24825;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6" name="Google Shape;24826;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7" name="Google Shape;24827;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8" name="Google Shape;24828;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9" name="Google Shape;24829;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0" name="Google Shape;24830;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1" name="Google Shape;24831;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2" name="Google Shape;24832;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3" name="Google Shape;24833;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4" name="Google Shape;24834;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5" name="Google Shape;24835;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6" name="Google Shape;24836;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7" name="Google Shape;24837;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8" name="Google Shape;24838;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6_1_1">
    <p:spTree>
      <p:nvGrpSpPr>
        <p:cNvPr id="1" name="Shape 24839"/>
        <p:cNvGrpSpPr/>
        <p:nvPr/>
      </p:nvGrpSpPr>
      <p:grpSpPr>
        <a:xfrm>
          <a:off x="0" y="0"/>
          <a:ext cx="0" cy="0"/>
          <a:chOff x="0" y="0"/>
          <a:chExt cx="0" cy="0"/>
        </a:xfrm>
      </p:grpSpPr>
      <p:grpSp>
        <p:nvGrpSpPr>
          <p:cNvPr id="24840" name="Google Shape;24840;p57"/>
          <p:cNvGrpSpPr/>
          <p:nvPr/>
        </p:nvGrpSpPr>
        <p:grpSpPr>
          <a:xfrm>
            <a:off x="176625" y="110350"/>
            <a:ext cx="8790774" cy="4922811"/>
            <a:chOff x="131600" y="118425"/>
            <a:chExt cx="8790774" cy="4922811"/>
          </a:xfrm>
        </p:grpSpPr>
        <p:sp>
          <p:nvSpPr>
            <p:cNvPr id="24841" name="Google Shape;24841;p57"/>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42" name="Google Shape;24842;p57"/>
            <p:cNvGrpSpPr/>
            <p:nvPr/>
          </p:nvGrpSpPr>
          <p:grpSpPr>
            <a:xfrm>
              <a:off x="131600" y="1884558"/>
              <a:ext cx="2122449" cy="3112715"/>
              <a:chOff x="131600" y="1884558"/>
              <a:chExt cx="2122449" cy="3112715"/>
            </a:xfrm>
          </p:grpSpPr>
          <p:sp>
            <p:nvSpPr>
              <p:cNvPr id="24843" name="Google Shape;24843;p57"/>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4" name="Google Shape;24844;p57"/>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5" name="Google Shape;24845;p57"/>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6" name="Google Shape;24846;p57"/>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7" name="Google Shape;24847;p57"/>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8" name="Google Shape;24848;p57"/>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9" name="Google Shape;24849;p57"/>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0" name="Google Shape;24850;p57"/>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1" name="Google Shape;24851;p57"/>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2" name="Google Shape;24852;p57"/>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3" name="Google Shape;24853;p57"/>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4" name="Google Shape;24854;p57"/>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5" name="Google Shape;24855;p57"/>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6" name="Google Shape;24856;p57"/>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7" name="Google Shape;24857;p57"/>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8" name="Google Shape;24858;p57"/>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9" name="Google Shape;24859;p57"/>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0" name="Google Shape;24860;p57"/>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1" name="Google Shape;24861;p57"/>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2" name="Google Shape;24862;p57"/>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3" name="Google Shape;24863;p57"/>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4" name="Google Shape;24864;p57"/>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5" name="Google Shape;24865;p57"/>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6" name="Google Shape;24866;p57"/>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7" name="Google Shape;24867;p57"/>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8" name="Google Shape;24868;p57"/>
            <p:cNvGrpSpPr/>
            <p:nvPr/>
          </p:nvGrpSpPr>
          <p:grpSpPr>
            <a:xfrm flipH="1">
              <a:off x="2342550" y="2567965"/>
              <a:ext cx="3964145" cy="1455821"/>
              <a:chOff x="3233388" y="140740"/>
              <a:chExt cx="3964145" cy="1455821"/>
            </a:xfrm>
          </p:grpSpPr>
          <p:sp>
            <p:nvSpPr>
              <p:cNvPr id="24869" name="Google Shape;24869;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0" name="Google Shape;24870;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1" name="Google Shape;24871;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2" name="Google Shape;24872;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3" name="Google Shape;24873;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4" name="Google Shape;24874;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5" name="Google Shape;24875;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6" name="Google Shape;24876;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7" name="Google Shape;24877;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8" name="Google Shape;24878;p57"/>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9" name="Google Shape;24879;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0" name="Google Shape;24880;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1" name="Google Shape;24881;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2" name="Google Shape;24882;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3" name="Google Shape;24883;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4" name="Google Shape;24884;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5" name="Google Shape;24885;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6" name="Google Shape;24886;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7" name="Google Shape;24887;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8" name="Google Shape;24888;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9" name="Google Shape;24889;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0" name="Google Shape;24890;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1" name="Google Shape;24891;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2" name="Google Shape;24892;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3" name="Google Shape;24893;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4" name="Google Shape;24894;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95" name="Google Shape;24895;p57"/>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6" name="Google Shape;24896;p57"/>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7" name="Google Shape;24897;p57"/>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8" name="Google Shape;24898;p57"/>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9" name="Google Shape;24899;p57"/>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0" name="Google Shape;24900;p57"/>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1" name="Google Shape;24901;p57"/>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2" name="Google Shape;24902;p57"/>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3" name="Google Shape;24903;p57"/>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4" name="Google Shape;24904;p57"/>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5" name="Google Shape;24905;p57"/>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6" name="Google Shape;24906;p57"/>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7" name="Google Shape;24907;p57"/>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8" name="Google Shape;24908;p57"/>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9" name="Google Shape;24909;p57"/>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0" name="Google Shape;24910;p57"/>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1" name="Google Shape;24911;p57"/>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2" name="Google Shape;24912;p57"/>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3" name="Google Shape;24913;p57"/>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4" name="Google Shape;24914;p57"/>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5" name="Google Shape;24915;p57"/>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6" name="Google Shape;24916;p57"/>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7" name="Google Shape;24917;p57"/>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8" name="Google Shape;24918;p57"/>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9" name="Google Shape;24919;p57"/>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0" name="Google Shape;24920;p57"/>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1" name="Google Shape;24921;p57"/>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2" name="Google Shape;24922;p57"/>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3" name="Google Shape;24923;p57"/>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4" name="Google Shape;24924;p57"/>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5" name="Google Shape;24925;p57"/>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6" name="Google Shape;24926;p57"/>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7" name="Google Shape;24927;p57"/>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8" name="Google Shape;24928;p57"/>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9" name="Google Shape;24929;p57"/>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0" name="Google Shape;24930;p57"/>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1" name="Google Shape;24931;p57"/>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2" name="Google Shape;24932;p57"/>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3" name="Google Shape;24933;p57"/>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4" name="Google Shape;24934;p57"/>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5" name="Google Shape;24935;p57"/>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6" name="Google Shape;24936;p57"/>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7" name="Google Shape;24937;p57"/>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8" name="Google Shape;24938;p57"/>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9" name="Google Shape;24939;p57"/>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0" name="Google Shape;24940;p57"/>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1" name="Google Shape;24941;p57"/>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2" name="Google Shape;24942;p57"/>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3" name="Google Shape;24943;p57"/>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4" name="Google Shape;24944;p57"/>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5" name="Google Shape;24945;p57"/>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6" name="Google Shape;24946;p57"/>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7" name="Google Shape;24947;p57"/>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8" name="Google Shape;24948;p57"/>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9" name="Google Shape;24949;p57"/>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0" name="Google Shape;24950;p57"/>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1" name="Google Shape;24951;p57"/>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2" name="Google Shape;24952;p57"/>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3" name="Google Shape;24953;p57"/>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4" name="Google Shape;24954;p57"/>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5" name="Google Shape;24955;p57"/>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6" name="Google Shape;24956;p57"/>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7" name="Google Shape;24957;p57"/>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8" name="Google Shape;24958;p57"/>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9" name="Google Shape;24959;p57"/>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0" name="Google Shape;24960;p57"/>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1" name="Google Shape;24961;p57"/>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2" name="Google Shape;24962;p57"/>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3" name="Google Shape;24963;p57"/>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4" name="Google Shape;24964;p57"/>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5" name="Google Shape;24965;p57"/>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6" name="Google Shape;24966;p57"/>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7" name="Google Shape;24967;p57"/>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8" name="Google Shape;24968;p57"/>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9" name="Google Shape;24969;p57"/>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0" name="Google Shape;24970;p57"/>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1" name="Google Shape;24971;p57"/>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2" name="Google Shape;24972;p57"/>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3" name="Google Shape;24973;p57"/>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4" name="Google Shape;24974;p57"/>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5" name="Google Shape;24975;p57"/>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6" name="Google Shape;24976;p57"/>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7" name="Google Shape;24977;p57"/>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8" name="Google Shape;24978;p57"/>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9" name="Google Shape;24979;p57"/>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0" name="Google Shape;24980;p57"/>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1" name="Google Shape;24981;p57"/>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2" name="Google Shape;24982;p57"/>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3" name="Google Shape;24983;p57"/>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4" name="Google Shape;24984;p57"/>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5" name="Google Shape;24985;p57"/>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6" name="Google Shape;24986;p57"/>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7" name="Google Shape;24987;p57"/>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8" name="Google Shape;24988;p57"/>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9" name="Google Shape;24989;p57"/>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0" name="Google Shape;24990;p57"/>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1" name="Google Shape;24991;p57"/>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2" name="Google Shape;24992;p57"/>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3" name="Google Shape;24993;p57"/>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4" name="Google Shape;24994;p57"/>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5" name="Google Shape;24995;p57"/>
            <p:cNvGrpSpPr/>
            <p:nvPr/>
          </p:nvGrpSpPr>
          <p:grpSpPr>
            <a:xfrm rot="5400000">
              <a:off x="6199788" y="1372590"/>
              <a:ext cx="3964145" cy="1455821"/>
              <a:chOff x="3233388" y="140740"/>
              <a:chExt cx="3964145" cy="1455821"/>
            </a:xfrm>
          </p:grpSpPr>
          <p:sp>
            <p:nvSpPr>
              <p:cNvPr id="24996" name="Google Shape;24996;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7" name="Google Shape;24997;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8" name="Google Shape;24998;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9" name="Google Shape;24999;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0" name="Google Shape;25000;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1" name="Google Shape;25001;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2" name="Google Shape;25002;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3" name="Google Shape;25003;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4" name="Google Shape;25004;p5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5" name="Google Shape;25005;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6" name="Google Shape;25006;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7" name="Google Shape;25007;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8" name="Google Shape;25008;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9" name="Google Shape;25009;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0" name="Google Shape;25010;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1" name="Google Shape;25011;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2" name="Google Shape;25012;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3" name="Google Shape;25013;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4" name="Google Shape;25014;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5" name="Google Shape;25015;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6" name="Google Shape;25016;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7" name="Google Shape;25017;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8" name="Google Shape;25018;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9" name="Google Shape;25019;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0" name="Google Shape;25020;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1" name="Google Shape;25021;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22" name="Google Shape;25022;p57"/>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3" name="Google Shape;25023;p57"/>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4" name="Google Shape;25024;p57"/>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5" name="Google Shape;25025;p57"/>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6" name="Google Shape;25026;p57"/>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7" name="Google Shape;25027;p57"/>
            <p:cNvGrpSpPr/>
            <p:nvPr/>
          </p:nvGrpSpPr>
          <p:grpSpPr>
            <a:xfrm>
              <a:off x="234224" y="118425"/>
              <a:ext cx="3532446" cy="1609151"/>
              <a:chOff x="140599" y="118425"/>
              <a:chExt cx="3532446" cy="1609151"/>
            </a:xfrm>
          </p:grpSpPr>
          <p:sp>
            <p:nvSpPr>
              <p:cNvPr id="25028" name="Google Shape;25028;p57"/>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9" name="Google Shape;25029;p57"/>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0" name="Google Shape;25030;p57"/>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1" name="Google Shape;25031;p57"/>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2" name="Google Shape;25032;p57"/>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3" name="Google Shape;25033;p57"/>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4" name="Google Shape;25034;p57"/>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5" name="Google Shape;25035;p57"/>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6" name="Google Shape;25036;p57"/>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7" name="Google Shape;25037;p57"/>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8" name="Google Shape;25038;p57"/>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9" name="Google Shape;25039;p57"/>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0" name="Google Shape;25040;p57"/>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1" name="Google Shape;25041;p57"/>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2" name="Google Shape;25042;p57"/>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3" name="Google Shape;25043;p57"/>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4" name="Google Shape;25044;p57"/>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5" name="Google Shape;25045;p57"/>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6" name="Google Shape;25046;p57"/>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7" name="Google Shape;25047;p57"/>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8" name="Google Shape;25048;p57"/>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9" name="Google Shape;25049;p57"/>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0" name="Google Shape;25050;p57"/>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1" name="Google Shape;25051;p57"/>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2" name="Google Shape;25052;p57"/>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3" name="Google Shape;25053;p57"/>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4" name="Google Shape;25054;p57"/>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5" name="Google Shape;25055;p57"/>
            <p:cNvGrpSpPr/>
            <p:nvPr/>
          </p:nvGrpSpPr>
          <p:grpSpPr>
            <a:xfrm>
              <a:off x="3327013" y="140740"/>
              <a:ext cx="3964145" cy="1455821"/>
              <a:chOff x="3233388" y="140740"/>
              <a:chExt cx="3964145" cy="1455821"/>
            </a:xfrm>
          </p:grpSpPr>
          <p:sp>
            <p:nvSpPr>
              <p:cNvPr id="25056" name="Google Shape;25056;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7" name="Google Shape;25057;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8" name="Google Shape;25058;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9" name="Google Shape;25059;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0" name="Google Shape;25060;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1" name="Google Shape;25061;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2" name="Google Shape;25062;p5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3" name="Google Shape;25063;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4" name="Google Shape;25064;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5" name="Google Shape;25065;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6" name="Google Shape;25066;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7" name="Google Shape;25067;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8" name="Google Shape;25068;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9" name="Google Shape;25069;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0" name="Google Shape;25070;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1" name="Google Shape;25071;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2" name="Google Shape;25072;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3" name="Google Shape;25073;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4" name="Google Shape;25074;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5" name="Google Shape;25075;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6" name="Google Shape;25076;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7" name="Google Shape;25077;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8" name="Google Shape;25078;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9" name="Google Shape;25079;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0" name="Google Shape;25080;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1" name="Google Shape;25081;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82" name="Google Shape;25082;p57"/>
          <p:cNvGrpSpPr/>
          <p:nvPr/>
        </p:nvGrpSpPr>
        <p:grpSpPr>
          <a:xfrm rot="2871252" flipH="1">
            <a:off x="-245518" y="3148519"/>
            <a:ext cx="1240758" cy="665148"/>
            <a:chOff x="5206900" y="826150"/>
            <a:chExt cx="599275" cy="321250"/>
          </a:xfrm>
        </p:grpSpPr>
        <p:sp>
          <p:nvSpPr>
            <p:cNvPr id="25083" name="Google Shape;25083;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4" name="Google Shape;25084;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5" name="Google Shape;25085;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6" name="Google Shape;25086;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7" name="Google Shape;25087;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8" name="Google Shape;25088;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9" name="Google Shape;25089;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0" name="Google Shape;25090;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1" name="Google Shape;25091;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2" name="Google Shape;25092;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3" name="Google Shape;25093;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4" name="Google Shape;25094;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5" name="Google Shape;25095;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6" name="Google Shape;25096;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97" name="Google Shape;25097;p57"/>
          <p:cNvGrpSpPr/>
          <p:nvPr/>
        </p:nvGrpSpPr>
        <p:grpSpPr>
          <a:xfrm rot="6433525" flipH="1">
            <a:off x="1366373" y="4081001"/>
            <a:ext cx="1240716" cy="665175"/>
            <a:chOff x="5206900" y="826150"/>
            <a:chExt cx="599275" cy="321250"/>
          </a:xfrm>
        </p:grpSpPr>
        <p:sp>
          <p:nvSpPr>
            <p:cNvPr id="25098" name="Google Shape;25098;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9" name="Google Shape;25099;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0" name="Google Shape;25100;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1" name="Google Shape;25101;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2" name="Google Shape;25102;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3" name="Google Shape;25103;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4" name="Google Shape;25104;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5" name="Google Shape;25105;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6" name="Google Shape;25106;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7" name="Google Shape;25107;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8" name="Google Shape;25108;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9" name="Google Shape;25109;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0" name="Google Shape;25110;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1" name="Google Shape;25111;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12" name="Google Shape;25112;p57"/>
          <p:cNvGrpSpPr/>
          <p:nvPr/>
        </p:nvGrpSpPr>
        <p:grpSpPr>
          <a:xfrm rot="-9943409">
            <a:off x="1263956" y="3737276"/>
            <a:ext cx="1240826" cy="665092"/>
            <a:chOff x="5206900" y="826150"/>
            <a:chExt cx="599275" cy="321250"/>
          </a:xfrm>
        </p:grpSpPr>
        <p:sp>
          <p:nvSpPr>
            <p:cNvPr id="25113" name="Google Shape;25113;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4" name="Google Shape;25114;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5" name="Google Shape;25115;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6" name="Google Shape;25116;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7" name="Google Shape;25117;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8" name="Google Shape;25118;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9" name="Google Shape;25119;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0" name="Google Shape;25120;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1" name="Google Shape;25121;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2" name="Google Shape;25122;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3" name="Google Shape;25123;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4" name="Google Shape;25124;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5" name="Google Shape;25125;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6" name="Google Shape;25126;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7" name="Google Shape;25127;p57"/>
          <p:cNvGrpSpPr/>
          <p:nvPr/>
        </p:nvGrpSpPr>
        <p:grpSpPr>
          <a:xfrm rot="5400000" flipH="1">
            <a:off x="57271" y="1922377"/>
            <a:ext cx="1699100" cy="2145071"/>
            <a:chOff x="146217" y="2712579"/>
            <a:chExt cx="1552966" cy="1960401"/>
          </a:xfrm>
        </p:grpSpPr>
        <p:grpSp>
          <p:nvGrpSpPr>
            <p:cNvPr id="25128" name="Google Shape;25128;p57"/>
            <p:cNvGrpSpPr/>
            <p:nvPr/>
          </p:nvGrpSpPr>
          <p:grpSpPr>
            <a:xfrm>
              <a:off x="146217" y="2712579"/>
              <a:ext cx="1134008" cy="607901"/>
              <a:chOff x="5206900" y="826150"/>
              <a:chExt cx="599275" cy="321250"/>
            </a:xfrm>
          </p:grpSpPr>
          <p:sp>
            <p:nvSpPr>
              <p:cNvPr id="25129" name="Google Shape;2512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0" name="Google Shape;2513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1" name="Google Shape;2513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2" name="Google Shape;2513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3" name="Google Shape;2513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4" name="Google Shape;2513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5" name="Google Shape;2513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6" name="Google Shape;2513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7" name="Google Shape;2513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8" name="Google Shape;2513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9" name="Google Shape;2513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0" name="Google Shape;2514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1" name="Google Shape;2514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2" name="Google Shape;2514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3" name="Google Shape;25143;p57"/>
            <p:cNvGrpSpPr/>
            <p:nvPr/>
          </p:nvGrpSpPr>
          <p:grpSpPr>
            <a:xfrm rot="-9256633">
              <a:off x="489429" y="3110262"/>
              <a:ext cx="1134020" cy="607908"/>
              <a:chOff x="5206900" y="826150"/>
              <a:chExt cx="599275" cy="321250"/>
            </a:xfrm>
          </p:grpSpPr>
          <p:sp>
            <p:nvSpPr>
              <p:cNvPr id="25144" name="Google Shape;25144;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5" name="Google Shape;25145;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6" name="Google Shape;25146;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7" name="Google Shape;25147;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8" name="Google Shape;25148;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9" name="Google Shape;25149;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0" name="Google Shape;25150;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1" name="Google Shape;25151;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2" name="Google Shape;25152;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3" name="Google Shape;25153;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4" name="Google Shape;25154;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5" name="Google Shape;25155;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6" name="Google Shape;25156;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7" name="Google Shape;25157;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8" name="Google Shape;25158;p57"/>
            <p:cNvGrpSpPr/>
            <p:nvPr/>
          </p:nvGrpSpPr>
          <p:grpSpPr>
            <a:xfrm rot="7120513" flipH="1">
              <a:off x="538618" y="3725726"/>
              <a:ext cx="1133997" cy="607895"/>
              <a:chOff x="5206900" y="826150"/>
              <a:chExt cx="599275" cy="321250"/>
            </a:xfrm>
          </p:grpSpPr>
          <p:sp>
            <p:nvSpPr>
              <p:cNvPr id="25159" name="Google Shape;2515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0" name="Google Shape;2516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1" name="Google Shape;2516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2" name="Google Shape;2516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3" name="Google Shape;2516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4" name="Google Shape;2516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5" name="Google Shape;2516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6" name="Google Shape;2516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7" name="Google Shape;2516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8" name="Google Shape;2516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9" name="Google Shape;2516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0" name="Google Shape;2517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1" name="Google Shape;2517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2" name="Google Shape;2517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73" name="Google Shape;25173;p57"/>
          <p:cNvGrpSpPr/>
          <p:nvPr/>
        </p:nvGrpSpPr>
        <p:grpSpPr>
          <a:xfrm rot="5846386">
            <a:off x="454872" y="4197233"/>
            <a:ext cx="1240817" cy="665090"/>
            <a:chOff x="5206900" y="826150"/>
            <a:chExt cx="599275" cy="321250"/>
          </a:xfrm>
        </p:grpSpPr>
        <p:sp>
          <p:nvSpPr>
            <p:cNvPr id="25174" name="Google Shape;25174;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5" name="Google Shape;25175;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6" name="Google Shape;25176;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7" name="Google Shape;25177;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8" name="Google Shape;25178;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9" name="Google Shape;25179;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0" name="Google Shape;25180;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1" name="Google Shape;25181;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2" name="Google Shape;25182;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3" name="Google Shape;25183;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4" name="Google Shape;25184;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5" name="Google Shape;25185;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6" name="Google Shape;25186;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7" name="Google Shape;25187;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88" name="Google Shape;25188;p57"/>
          <p:cNvGrpSpPr/>
          <p:nvPr/>
        </p:nvGrpSpPr>
        <p:grpSpPr>
          <a:xfrm rot="6300046" flipH="1">
            <a:off x="-304291" y="4197212"/>
            <a:ext cx="1240773" cy="665134"/>
            <a:chOff x="5206900" y="826150"/>
            <a:chExt cx="599275" cy="321250"/>
          </a:xfrm>
        </p:grpSpPr>
        <p:sp>
          <p:nvSpPr>
            <p:cNvPr id="25189" name="Google Shape;2518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0" name="Google Shape;2519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1" name="Google Shape;2519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2" name="Google Shape;2519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3" name="Google Shape;2519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4" name="Google Shape;2519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5" name="Google Shape;2519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6" name="Google Shape;2519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7" name="Google Shape;2519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8" name="Google Shape;2519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9" name="Google Shape;2519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0" name="Google Shape;2520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1" name="Google Shape;2520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2" name="Google Shape;2520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3" name="Google Shape;25203;p57"/>
          <p:cNvGrpSpPr/>
          <p:nvPr/>
        </p:nvGrpSpPr>
        <p:grpSpPr>
          <a:xfrm rot="-8939904">
            <a:off x="828401" y="3356468"/>
            <a:ext cx="494025" cy="594555"/>
            <a:chOff x="4815275" y="840950"/>
            <a:chExt cx="432450" cy="520450"/>
          </a:xfrm>
        </p:grpSpPr>
        <p:sp>
          <p:nvSpPr>
            <p:cNvPr id="25204" name="Google Shape;25204;p57"/>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5" name="Google Shape;25205;p57"/>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6" name="Google Shape;25206;p57"/>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7" name="Google Shape;25207;p57"/>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8" name="Google Shape;25208;p57"/>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9" name="Google Shape;25209;p57"/>
          <p:cNvGrpSpPr/>
          <p:nvPr/>
        </p:nvGrpSpPr>
        <p:grpSpPr>
          <a:xfrm>
            <a:off x="7825729" y="-3"/>
            <a:ext cx="1866180" cy="2274870"/>
            <a:chOff x="7825729" y="-3"/>
            <a:chExt cx="1866180" cy="2274870"/>
          </a:xfrm>
        </p:grpSpPr>
        <p:grpSp>
          <p:nvGrpSpPr>
            <p:cNvPr id="25210" name="Google Shape;25210;p57"/>
            <p:cNvGrpSpPr/>
            <p:nvPr/>
          </p:nvGrpSpPr>
          <p:grpSpPr>
            <a:xfrm rot="-276790" flipH="1">
              <a:off x="7909234" y="64853"/>
              <a:ext cx="1699169" cy="2145157"/>
              <a:chOff x="146217" y="2712579"/>
              <a:chExt cx="1552966" cy="1960401"/>
            </a:xfrm>
          </p:grpSpPr>
          <p:grpSp>
            <p:nvGrpSpPr>
              <p:cNvPr id="25211" name="Google Shape;25211;p57"/>
              <p:cNvGrpSpPr/>
              <p:nvPr/>
            </p:nvGrpSpPr>
            <p:grpSpPr>
              <a:xfrm>
                <a:off x="146217" y="2712579"/>
                <a:ext cx="1134008" cy="607901"/>
                <a:chOff x="5206900" y="826150"/>
                <a:chExt cx="599275" cy="321250"/>
              </a:xfrm>
            </p:grpSpPr>
            <p:sp>
              <p:nvSpPr>
                <p:cNvPr id="25212" name="Google Shape;25212;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3" name="Google Shape;25213;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4" name="Google Shape;25214;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5" name="Google Shape;25215;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6" name="Google Shape;25216;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7" name="Google Shape;25217;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8" name="Google Shape;25218;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9" name="Google Shape;25219;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0" name="Google Shape;25220;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1" name="Google Shape;25221;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2" name="Google Shape;25222;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3" name="Google Shape;25223;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4" name="Google Shape;25224;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5" name="Google Shape;25225;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6" name="Google Shape;25226;p57"/>
              <p:cNvGrpSpPr/>
              <p:nvPr/>
            </p:nvGrpSpPr>
            <p:grpSpPr>
              <a:xfrm rot="-9256633">
                <a:off x="489429" y="3110262"/>
                <a:ext cx="1134020" cy="607908"/>
                <a:chOff x="5206900" y="826150"/>
                <a:chExt cx="599275" cy="321250"/>
              </a:xfrm>
            </p:grpSpPr>
            <p:sp>
              <p:nvSpPr>
                <p:cNvPr id="25227" name="Google Shape;25227;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8" name="Google Shape;25228;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9" name="Google Shape;25229;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0" name="Google Shape;25230;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1" name="Google Shape;25231;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2" name="Google Shape;25232;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3" name="Google Shape;25233;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4" name="Google Shape;25234;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5" name="Google Shape;25235;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6" name="Google Shape;25236;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7" name="Google Shape;25237;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8" name="Google Shape;25238;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9" name="Google Shape;25239;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0" name="Google Shape;25240;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1" name="Google Shape;25241;p57"/>
              <p:cNvGrpSpPr/>
              <p:nvPr/>
            </p:nvGrpSpPr>
            <p:grpSpPr>
              <a:xfrm rot="7120513" flipH="1">
                <a:off x="538618" y="3725726"/>
                <a:ext cx="1133997" cy="607895"/>
                <a:chOff x="5206900" y="826150"/>
                <a:chExt cx="599275" cy="321250"/>
              </a:xfrm>
            </p:grpSpPr>
            <p:sp>
              <p:nvSpPr>
                <p:cNvPr id="25242" name="Google Shape;25242;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3" name="Google Shape;25243;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4" name="Google Shape;25244;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5" name="Google Shape;25245;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6" name="Google Shape;25246;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7" name="Google Shape;25247;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8" name="Google Shape;25248;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9" name="Google Shape;25249;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0" name="Google Shape;25250;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1" name="Google Shape;25251;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2" name="Google Shape;25252;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3" name="Google Shape;25253;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4" name="Google Shape;25254;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5" name="Google Shape;25255;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56" name="Google Shape;25256;p57"/>
            <p:cNvGrpSpPr/>
            <p:nvPr/>
          </p:nvGrpSpPr>
          <p:grpSpPr>
            <a:xfrm>
              <a:off x="8189095" y="1182633"/>
              <a:ext cx="723331" cy="725642"/>
              <a:chOff x="6065295" y="2472383"/>
              <a:chExt cx="723331" cy="725642"/>
            </a:xfrm>
          </p:grpSpPr>
          <p:sp>
            <p:nvSpPr>
              <p:cNvPr id="25257" name="Google Shape;25257;p57"/>
              <p:cNvSpPr/>
              <p:nvPr/>
            </p:nvSpPr>
            <p:spPr>
              <a:xfrm>
                <a:off x="6065295" y="2472383"/>
                <a:ext cx="723331" cy="723551"/>
              </a:xfrm>
              <a:custGeom>
                <a:avLst/>
                <a:gdLst/>
                <a:ahLst/>
                <a:cxnLst/>
                <a:rect l="l" t="t" r="r" b="b"/>
                <a:pathLst>
                  <a:path w="6572" h="6574" extrusionOk="0">
                    <a:moveTo>
                      <a:pt x="3296" y="0"/>
                    </a:moveTo>
                    <a:cubicBezTo>
                      <a:pt x="2433" y="0"/>
                      <a:pt x="1563" y="335"/>
                      <a:pt x="901" y="1013"/>
                    </a:cubicBezTo>
                    <a:cubicBezTo>
                      <a:pt x="668" y="1246"/>
                      <a:pt x="501" y="1513"/>
                      <a:pt x="367" y="1813"/>
                    </a:cubicBezTo>
                    <a:cubicBezTo>
                      <a:pt x="134" y="2280"/>
                      <a:pt x="0" y="2780"/>
                      <a:pt x="0" y="3281"/>
                    </a:cubicBezTo>
                    <a:lnTo>
                      <a:pt x="0" y="3581"/>
                    </a:lnTo>
                    <a:cubicBezTo>
                      <a:pt x="151" y="5360"/>
                      <a:pt x="1674" y="6574"/>
                      <a:pt x="3300" y="6574"/>
                    </a:cubicBezTo>
                    <a:cubicBezTo>
                      <a:pt x="3839" y="6574"/>
                      <a:pt x="4389" y="6440"/>
                      <a:pt x="4904" y="6150"/>
                    </a:cubicBezTo>
                    <a:cubicBezTo>
                      <a:pt x="5471" y="5816"/>
                      <a:pt x="5938" y="5316"/>
                      <a:pt x="6238" y="4715"/>
                    </a:cubicBezTo>
                    <a:cubicBezTo>
                      <a:pt x="6372" y="4448"/>
                      <a:pt x="6472" y="4148"/>
                      <a:pt x="6505" y="3881"/>
                    </a:cubicBezTo>
                    <a:cubicBezTo>
                      <a:pt x="6538" y="3681"/>
                      <a:pt x="6572" y="3481"/>
                      <a:pt x="6572" y="3314"/>
                    </a:cubicBezTo>
                    <a:cubicBezTo>
                      <a:pt x="6572" y="3047"/>
                      <a:pt x="6538" y="2814"/>
                      <a:pt x="6505" y="2580"/>
                    </a:cubicBezTo>
                    <a:cubicBezTo>
                      <a:pt x="6372" y="2080"/>
                      <a:pt x="6171" y="1646"/>
                      <a:pt x="5871" y="1246"/>
                    </a:cubicBezTo>
                    <a:cubicBezTo>
                      <a:pt x="5220" y="419"/>
                      <a:pt x="4262" y="0"/>
                      <a:pt x="3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8" name="Google Shape;25258;p57"/>
              <p:cNvGrpSpPr/>
              <p:nvPr/>
            </p:nvGrpSpPr>
            <p:grpSpPr>
              <a:xfrm>
                <a:off x="6065295" y="2587398"/>
                <a:ext cx="716067" cy="610627"/>
                <a:chOff x="6065295" y="2587398"/>
                <a:chExt cx="716067" cy="610627"/>
              </a:xfrm>
            </p:grpSpPr>
            <p:sp>
              <p:nvSpPr>
                <p:cNvPr id="25259" name="Google Shape;25259;p57"/>
                <p:cNvSpPr/>
                <p:nvPr/>
              </p:nvSpPr>
              <p:spPr>
                <a:xfrm>
                  <a:off x="6101946" y="2587398"/>
                  <a:ext cx="675674" cy="210550"/>
                </a:xfrm>
                <a:custGeom>
                  <a:avLst/>
                  <a:gdLst/>
                  <a:ahLst/>
                  <a:cxnLst/>
                  <a:rect l="l" t="t" r="r" b="b"/>
                  <a:pathLst>
                    <a:path w="6139" h="1913" extrusionOk="0">
                      <a:moveTo>
                        <a:pt x="568" y="1"/>
                      </a:moveTo>
                      <a:cubicBezTo>
                        <a:pt x="335" y="234"/>
                        <a:pt x="168" y="501"/>
                        <a:pt x="1" y="768"/>
                      </a:cubicBezTo>
                      <a:cubicBezTo>
                        <a:pt x="134" y="801"/>
                        <a:pt x="268" y="868"/>
                        <a:pt x="401" y="935"/>
                      </a:cubicBezTo>
                      <a:cubicBezTo>
                        <a:pt x="501" y="1002"/>
                        <a:pt x="601" y="1102"/>
                        <a:pt x="701" y="1235"/>
                      </a:cubicBezTo>
                      <a:cubicBezTo>
                        <a:pt x="868" y="1435"/>
                        <a:pt x="1035" y="1602"/>
                        <a:pt x="1235" y="1769"/>
                      </a:cubicBezTo>
                      <a:cubicBezTo>
                        <a:pt x="1382" y="1876"/>
                        <a:pt x="1465" y="1913"/>
                        <a:pt x="1535" y="1913"/>
                      </a:cubicBezTo>
                      <a:cubicBezTo>
                        <a:pt x="1640" y="1913"/>
                        <a:pt x="1716" y="1829"/>
                        <a:pt x="1936" y="1769"/>
                      </a:cubicBezTo>
                      <a:cubicBezTo>
                        <a:pt x="2025" y="1745"/>
                        <a:pt x="2094" y="1736"/>
                        <a:pt x="2154" y="1736"/>
                      </a:cubicBezTo>
                      <a:cubicBezTo>
                        <a:pt x="2299" y="1736"/>
                        <a:pt x="2390" y="1785"/>
                        <a:pt x="2574" y="1785"/>
                      </a:cubicBezTo>
                      <a:cubicBezTo>
                        <a:pt x="2629" y="1785"/>
                        <a:pt x="2693" y="1781"/>
                        <a:pt x="2770" y="1769"/>
                      </a:cubicBezTo>
                      <a:cubicBezTo>
                        <a:pt x="3203" y="1702"/>
                        <a:pt x="3203" y="1735"/>
                        <a:pt x="3337" y="1635"/>
                      </a:cubicBezTo>
                      <a:cubicBezTo>
                        <a:pt x="3437" y="1569"/>
                        <a:pt x="3537" y="1469"/>
                        <a:pt x="3604" y="1369"/>
                      </a:cubicBezTo>
                      <a:cubicBezTo>
                        <a:pt x="3604" y="1369"/>
                        <a:pt x="3904" y="1202"/>
                        <a:pt x="4037" y="1135"/>
                      </a:cubicBezTo>
                      <a:cubicBezTo>
                        <a:pt x="4088" y="1110"/>
                        <a:pt x="4139" y="1099"/>
                        <a:pt x="4188" y="1099"/>
                      </a:cubicBezTo>
                      <a:cubicBezTo>
                        <a:pt x="4268" y="1099"/>
                        <a:pt x="4342" y="1127"/>
                        <a:pt x="4404" y="1168"/>
                      </a:cubicBezTo>
                      <a:cubicBezTo>
                        <a:pt x="4471" y="1235"/>
                        <a:pt x="4904" y="1535"/>
                        <a:pt x="4904" y="1535"/>
                      </a:cubicBezTo>
                      <a:lnTo>
                        <a:pt x="5338" y="1769"/>
                      </a:lnTo>
                      <a:lnTo>
                        <a:pt x="5872" y="1669"/>
                      </a:lnTo>
                      <a:cubicBezTo>
                        <a:pt x="5972" y="1635"/>
                        <a:pt x="6039" y="1602"/>
                        <a:pt x="6139" y="1535"/>
                      </a:cubicBezTo>
                      <a:cubicBezTo>
                        <a:pt x="6039" y="1068"/>
                        <a:pt x="5838" y="601"/>
                        <a:pt x="5538" y="234"/>
                      </a:cubicBezTo>
                      <a:lnTo>
                        <a:pt x="5038" y="201"/>
                      </a:lnTo>
                      <a:cubicBezTo>
                        <a:pt x="4989" y="191"/>
                        <a:pt x="4943" y="187"/>
                        <a:pt x="4899" y="187"/>
                      </a:cubicBezTo>
                      <a:cubicBezTo>
                        <a:pt x="4793" y="187"/>
                        <a:pt x="4699" y="211"/>
                        <a:pt x="4604" y="234"/>
                      </a:cubicBezTo>
                      <a:lnTo>
                        <a:pt x="3904" y="368"/>
                      </a:lnTo>
                      <a:cubicBezTo>
                        <a:pt x="3570" y="435"/>
                        <a:pt x="3537" y="501"/>
                        <a:pt x="3337" y="535"/>
                      </a:cubicBezTo>
                      <a:cubicBezTo>
                        <a:pt x="3137" y="535"/>
                        <a:pt x="2936" y="535"/>
                        <a:pt x="2770" y="501"/>
                      </a:cubicBezTo>
                      <a:cubicBezTo>
                        <a:pt x="2770" y="501"/>
                        <a:pt x="2236" y="401"/>
                        <a:pt x="1969" y="368"/>
                      </a:cubicBezTo>
                      <a:cubicBezTo>
                        <a:pt x="1919" y="351"/>
                        <a:pt x="1861" y="343"/>
                        <a:pt x="1798" y="343"/>
                      </a:cubicBezTo>
                      <a:cubicBezTo>
                        <a:pt x="1736" y="343"/>
                        <a:pt x="1669" y="351"/>
                        <a:pt x="1602" y="368"/>
                      </a:cubicBezTo>
                      <a:cubicBezTo>
                        <a:pt x="1602" y="368"/>
                        <a:pt x="1302" y="334"/>
                        <a:pt x="1068" y="268"/>
                      </a:cubicBezTo>
                      <a:cubicBezTo>
                        <a:pt x="802" y="234"/>
                        <a:pt x="735" y="234"/>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0" name="Google Shape;25260;p57"/>
                <p:cNvSpPr/>
                <p:nvPr/>
              </p:nvSpPr>
              <p:spPr>
                <a:xfrm>
                  <a:off x="6065295" y="2862775"/>
                  <a:ext cx="716067" cy="335250"/>
                </a:xfrm>
                <a:custGeom>
                  <a:avLst/>
                  <a:gdLst/>
                  <a:ahLst/>
                  <a:cxnLst/>
                  <a:rect l="l" t="t" r="r" b="b"/>
                  <a:pathLst>
                    <a:path w="6506" h="3046" extrusionOk="0">
                      <a:moveTo>
                        <a:pt x="201" y="1"/>
                      </a:moveTo>
                      <a:cubicBezTo>
                        <a:pt x="134" y="1"/>
                        <a:pt x="67" y="34"/>
                        <a:pt x="0" y="34"/>
                      </a:cubicBezTo>
                      <a:cubicBezTo>
                        <a:pt x="150" y="1828"/>
                        <a:pt x="1640" y="3046"/>
                        <a:pt x="3261" y="3046"/>
                      </a:cubicBezTo>
                      <a:cubicBezTo>
                        <a:pt x="3809" y="3046"/>
                        <a:pt x="4373" y="2906"/>
                        <a:pt x="4904" y="2603"/>
                      </a:cubicBezTo>
                      <a:cubicBezTo>
                        <a:pt x="4737" y="2536"/>
                        <a:pt x="4537" y="2469"/>
                        <a:pt x="4370" y="2436"/>
                      </a:cubicBezTo>
                      <a:cubicBezTo>
                        <a:pt x="4259" y="2410"/>
                        <a:pt x="4185" y="2400"/>
                        <a:pt x="4133" y="2400"/>
                      </a:cubicBezTo>
                      <a:cubicBezTo>
                        <a:pt x="3981" y="2400"/>
                        <a:pt x="4010" y="2486"/>
                        <a:pt x="3836" y="2536"/>
                      </a:cubicBezTo>
                      <a:cubicBezTo>
                        <a:pt x="3774" y="2551"/>
                        <a:pt x="3705" y="2558"/>
                        <a:pt x="3636" y="2558"/>
                      </a:cubicBezTo>
                      <a:cubicBezTo>
                        <a:pt x="3407" y="2558"/>
                        <a:pt x="3177" y="2487"/>
                        <a:pt x="3203" y="2436"/>
                      </a:cubicBezTo>
                      <a:cubicBezTo>
                        <a:pt x="3303" y="2369"/>
                        <a:pt x="3369" y="2302"/>
                        <a:pt x="3470" y="2236"/>
                      </a:cubicBezTo>
                      <a:cubicBezTo>
                        <a:pt x="3603" y="2252"/>
                        <a:pt x="3736" y="2261"/>
                        <a:pt x="3870" y="2261"/>
                      </a:cubicBezTo>
                      <a:cubicBezTo>
                        <a:pt x="4003" y="2261"/>
                        <a:pt x="4137" y="2252"/>
                        <a:pt x="4270" y="2236"/>
                      </a:cubicBezTo>
                      <a:cubicBezTo>
                        <a:pt x="4537" y="2169"/>
                        <a:pt x="4804" y="2036"/>
                        <a:pt x="5037" y="1902"/>
                      </a:cubicBezTo>
                      <a:cubicBezTo>
                        <a:pt x="5338" y="1702"/>
                        <a:pt x="5271" y="1769"/>
                        <a:pt x="6005" y="1302"/>
                      </a:cubicBezTo>
                      <a:cubicBezTo>
                        <a:pt x="6071" y="1235"/>
                        <a:pt x="6171" y="1202"/>
                        <a:pt x="6238" y="1168"/>
                      </a:cubicBezTo>
                      <a:cubicBezTo>
                        <a:pt x="6372" y="901"/>
                        <a:pt x="6472" y="601"/>
                        <a:pt x="6505" y="334"/>
                      </a:cubicBezTo>
                      <a:lnTo>
                        <a:pt x="6505" y="334"/>
                      </a:lnTo>
                      <a:lnTo>
                        <a:pt x="5905" y="401"/>
                      </a:lnTo>
                      <a:cubicBezTo>
                        <a:pt x="5004" y="501"/>
                        <a:pt x="5371" y="501"/>
                        <a:pt x="5204" y="601"/>
                      </a:cubicBezTo>
                      <a:cubicBezTo>
                        <a:pt x="5037" y="701"/>
                        <a:pt x="5004" y="735"/>
                        <a:pt x="4937" y="901"/>
                      </a:cubicBezTo>
                      <a:cubicBezTo>
                        <a:pt x="4871" y="1068"/>
                        <a:pt x="4770" y="1168"/>
                        <a:pt x="4637" y="1268"/>
                      </a:cubicBezTo>
                      <a:cubicBezTo>
                        <a:pt x="4337" y="1402"/>
                        <a:pt x="4037" y="1502"/>
                        <a:pt x="3736" y="1569"/>
                      </a:cubicBezTo>
                      <a:cubicBezTo>
                        <a:pt x="3596" y="1594"/>
                        <a:pt x="3461" y="1605"/>
                        <a:pt x="3329" y="1605"/>
                      </a:cubicBezTo>
                      <a:cubicBezTo>
                        <a:pt x="3115" y="1605"/>
                        <a:pt x="2909" y="1576"/>
                        <a:pt x="2702" y="1535"/>
                      </a:cubicBezTo>
                      <a:cubicBezTo>
                        <a:pt x="2069" y="1468"/>
                        <a:pt x="2302" y="1368"/>
                        <a:pt x="1968" y="1135"/>
                      </a:cubicBezTo>
                      <a:cubicBezTo>
                        <a:pt x="1768" y="935"/>
                        <a:pt x="1568" y="735"/>
                        <a:pt x="1435" y="468"/>
                      </a:cubicBezTo>
                      <a:cubicBezTo>
                        <a:pt x="1235" y="301"/>
                        <a:pt x="1034" y="168"/>
                        <a:pt x="801" y="67"/>
                      </a:cubicBezTo>
                      <a:cubicBezTo>
                        <a:pt x="601" y="34"/>
                        <a:pt x="401"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261" name="Google Shape;25261;p57"/>
          <p:cNvGrpSpPr/>
          <p:nvPr/>
        </p:nvGrpSpPr>
        <p:grpSpPr>
          <a:xfrm rot="1592248">
            <a:off x="-228183" y="2401745"/>
            <a:ext cx="1926500" cy="2239678"/>
            <a:chOff x="-1470741" y="4281315"/>
            <a:chExt cx="2074541" cy="2411785"/>
          </a:xfrm>
        </p:grpSpPr>
        <p:sp>
          <p:nvSpPr>
            <p:cNvPr id="25262" name="Google Shape;25262;p57"/>
            <p:cNvSpPr/>
            <p:nvPr/>
          </p:nvSpPr>
          <p:spPr>
            <a:xfrm flipH="1">
              <a:off x="-1470741" y="4504609"/>
              <a:ext cx="582076" cy="3215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3" name="Google Shape;25263;p57"/>
            <p:cNvSpPr/>
            <p:nvPr/>
          </p:nvSpPr>
          <p:spPr>
            <a:xfrm flipH="1">
              <a:off x="202303" y="4281315"/>
              <a:ext cx="401496" cy="221734"/>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4" name="Google Shape;25264;p57"/>
            <p:cNvSpPr/>
            <p:nvPr/>
          </p:nvSpPr>
          <p:spPr>
            <a:xfrm flipH="1">
              <a:off x="-393420" y="6434369"/>
              <a:ext cx="468487" cy="2587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4"/>
        <p:cNvGrpSpPr/>
        <p:nvPr/>
      </p:nvGrpSpPr>
      <p:grpSpPr>
        <a:xfrm>
          <a:off x="0" y="0"/>
          <a:ext cx="0" cy="0"/>
          <a:chOff x="0" y="0"/>
          <a:chExt cx="0" cy="0"/>
        </a:xfrm>
      </p:grpSpPr>
      <p:grpSp>
        <p:nvGrpSpPr>
          <p:cNvPr id="445" name="Google Shape;445;p3"/>
          <p:cNvGrpSpPr/>
          <p:nvPr/>
        </p:nvGrpSpPr>
        <p:grpSpPr>
          <a:xfrm>
            <a:off x="176625" y="110350"/>
            <a:ext cx="8790774" cy="4922811"/>
            <a:chOff x="131600" y="118425"/>
            <a:chExt cx="8790774" cy="4922811"/>
          </a:xfrm>
        </p:grpSpPr>
        <p:sp>
          <p:nvSpPr>
            <p:cNvPr id="446" name="Google Shape;446;p3"/>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3"/>
            <p:cNvGrpSpPr/>
            <p:nvPr/>
          </p:nvGrpSpPr>
          <p:grpSpPr>
            <a:xfrm>
              <a:off x="131600" y="1884558"/>
              <a:ext cx="2122449" cy="3112715"/>
              <a:chOff x="131600" y="1884558"/>
              <a:chExt cx="2122449" cy="3112715"/>
            </a:xfrm>
          </p:grpSpPr>
          <p:sp>
            <p:nvSpPr>
              <p:cNvPr id="448" name="Google Shape;448;p3"/>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
            <p:cNvGrpSpPr/>
            <p:nvPr/>
          </p:nvGrpSpPr>
          <p:grpSpPr>
            <a:xfrm flipH="1">
              <a:off x="2342550" y="2567965"/>
              <a:ext cx="3964145" cy="1455821"/>
              <a:chOff x="3233388" y="140740"/>
              <a:chExt cx="3964145" cy="1455821"/>
            </a:xfrm>
          </p:grpSpPr>
          <p:sp>
            <p:nvSpPr>
              <p:cNvPr id="474" name="Google Shape;474;p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3"/>
            <p:cNvGrpSpPr/>
            <p:nvPr/>
          </p:nvGrpSpPr>
          <p:grpSpPr>
            <a:xfrm rot="5400000">
              <a:off x="6199788" y="1372590"/>
              <a:ext cx="3964145" cy="1455821"/>
              <a:chOff x="3233388" y="140740"/>
              <a:chExt cx="3964145" cy="1455821"/>
            </a:xfrm>
          </p:grpSpPr>
          <p:sp>
            <p:nvSpPr>
              <p:cNvPr id="601" name="Google Shape;601;p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
            <p:cNvGrpSpPr/>
            <p:nvPr/>
          </p:nvGrpSpPr>
          <p:grpSpPr>
            <a:xfrm>
              <a:off x="234224" y="118425"/>
              <a:ext cx="3532446" cy="1609151"/>
              <a:chOff x="140599" y="118425"/>
              <a:chExt cx="3532446" cy="1609151"/>
            </a:xfrm>
          </p:grpSpPr>
          <p:sp>
            <p:nvSpPr>
              <p:cNvPr id="633" name="Google Shape;633;p3"/>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
            <p:cNvGrpSpPr/>
            <p:nvPr/>
          </p:nvGrpSpPr>
          <p:grpSpPr>
            <a:xfrm>
              <a:off x="3327013" y="140740"/>
              <a:ext cx="3964145" cy="1455821"/>
              <a:chOff x="3233388" y="140740"/>
              <a:chExt cx="3964145" cy="1455821"/>
            </a:xfrm>
          </p:grpSpPr>
          <p:sp>
            <p:nvSpPr>
              <p:cNvPr id="661" name="Google Shape;661;p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3"/>
          <p:cNvGrpSpPr/>
          <p:nvPr/>
        </p:nvGrpSpPr>
        <p:grpSpPr>
          <a:xfrm>
            <a:off x="-152337" y="-193233"/>
            <a:ext cx="10223643" cy="5945818"/>
            <a:chOff x="-152337" y="-193233"/>
            <a:chExt cx="10223643" cy="5945818"/>
          </a:xfrm>
        </p:grpSpPr>
        <p:grpSp>
          <p:nvGrpSpPr>
            <p:cNvPr id="688" name="Google Shape;688;p3"/>
            <p:cNvGrpSpPr/>
            <p:nvPr/>
          </p:nvGrpSpPr>
          <p:grpSpPr>
            <a:xfrm>
              <a:off x="542017" y="657788"/>
              <a:ext cx="7631074" cy="3472791"/>
              <a:chOff x="542017" y="657788"/>
              <a:chExt cx="7631074" cy="3472791"/>
            </a:xfrm>
          </p:grpSpPr>
          <p:sp>
            <p:nvSpPr>
              <p:cNvPr id="689" name="Google Shape;689;p3"/>
              <p:cNvSpPr/>
              <p:nvPr/>
            </p:nvSpPr>
            <p:spPr>
              <a:xfrm flipH="1">
                <a:off x="542017" y="2879550"/>
                <a:ext cx="570359" cy="31499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flipH="1">
                <a:off x="7462043" y="770413"/>
                <a:ext cx="711048" cy="392690"/>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flipH="1">
                <a:off x="5839291" y="6577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flipH="1">
                <a:off x="1027389" y="3781356"/>
                <a:ext cx="632341" cy="349223"/>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3"/>
            <p:cNvGrpSpPr/>
            <p:nvPr/>
          </p:nvGrpSpPr>
          <p:grpSpPr>
            <a:xfrm>
              <a:off x="-152337" y="-193233"/>
              <a:ext cx="2586475" cy="2591675"/>
              <a:chOff x="-152337" y="-193233"/>
              <a:chExt cx="2586475" cy="2591675"/>
            </a:xfrm>
          </p:grpSpPr>
          <p:sp>
            <p:nvSpPr>
              <p:cNvPr id="694" name="Google Shape;694;p3"/>
              <p:cNvSpPr/>
              <p:nvPr/>
            </p:nvSpPr>
            <p:spPr>
              <a:xfrm>
                <a:off x="136278" y="442425"/>
                <a:ext cx="29589" cy="22049"/>
              </a:xfrm>
              <a:custGeom>
                <a:avLst/>
                <a:gdLst/>
                <a:ahLst/>
                <a:cxnLst/>
                <a:rect l="l" t="t" r="r" b="b"/>
                <a:pathLst>
                  <a:path w="569" h="424" extrusionOk="0">
                    <a:moveTo>
                      <a:pt x="291" y="0"/>
                    </a:moveTo>
                    <a:cubicBezTo>
                      <a:pt x="0" y="0"/>
                      <a:pt x="0" y="424"/>
                      <a:pt x="291" y="424"/>
                    </a:cubicBezTo>
                    <a:cubicBezTo>
                      <a:pt x="569" y="424"/>
                      <a:pt x="569"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80636" y="310861"/>
                <a:ext cx="45190" cy="32866"/>
              </a:xfrm>
              <a:custGeom>
                <a:avLst/>
                <a:gdLst/>
                <a:ahLst/>
                <a:cxnLst/>
                <a:rect l="l" t="t" r="r" b="b"/>
                <a:pathLst>
                  <a:path w="869" h="632" extrusionOk="0">
                    <a:moveTo>
                      <a:pt x="450" y="1"/>
                    </a:moveTo>
                    <a:cubicBezTo>
                      <a:pt x="377" y="1"/>
                      <a:pt x="302" y="27"/>
                      <a:pt x="236" y="87"/>
                    </a:cubicBezTo>
                    <a:cubicBezTo>
                      <a:pt x="1" y="331"/>
                      <a:pt x="236" y="631"/>
                      <a:pt x="476" y="631"/>
                    </a:cubicBezTo>
                    <a:cubicBezTo>
                      <a:pt x="570" y="631"/>
                      <a:pt x="664" y="586"/>
                      <a:pt x="732" y="474"/>
                    </a:cubicBezTo>
                    <a:cubicBezTo>
                      <a:pt x="868" y="237"/>
                      <a:pt x="670" y="1"/>
                      <a:pt x="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339450" y="289540"/>
                <a:ext cx="36558" cy="29641"/>
              </a:xfrm>
              <a:custGeom>
                <a:avLst/>
                <a:gdLst/>
                <a:ahLst/>
                <a:cxnLst/>
                <a:rect l="l" t="t" r="r" b="b"/>
                <a:pathLst>
                  <a:path w="703" h="570" extrusionOk="0">
                    <a:moveTo>
                      <a:pt x="351" y="1"/>
                    </a:moveTo>
                    <a:cubicBezTo>
                      <a:pt x="0" y="25"/>
                      <a:pt x="0" y="545"/>
                      <a:pt x="351" y="569"/>
                    </a:cubicBezTo>
                    <a:cubicBezTo>
                      <a:pt x="702" y="545"/>
                      <a:pt x="702" y="25"/>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309439" y="224642"/>
                <a:ext cx="52887" cy="45450"/>
              </a:xfrm>
              <a:custGeom>
                <a:avLst/>
                <a:gdLst/>
                <a:ahLst/>
                <a:cxnLst/>
                <a:rect l="l" t="t" r="r" b="b"/>
                <a:pathLst>
                  <a:path w="1017" h="874" extrusionOk="0">
                    <a:moveTo>
                      <a:pt x="447" y="1"/>
                    </a:moveTo>
                    <a:cubicBezTo>
                      <a:pt x="220" y="1"/>
                      <a:pt x="1" y="175"/>
                      <a:pt x="1" y="438"/>
                    </a:cubicBezTo>
                    <a:cubicBezTo>
                      <a:pt x="1" y="668"/>
                      <a:pt x="194" y="862"/>
                      <a:pt x="436" y="874"/>
                    </a:cubicBezTo>
                    <a:cubicBezTo>
                      <a:pt x="823" y="874"/>
                      <a:pt x="1017" y="402"/>
                      <a:pt x="751" y="124"/>
                    </a:cubicBezTo>
                    <a:cubicBezTo>
                      <a:pt x="662" y="39"/>
                      <a:pt x="554"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469241" y="177321"/>
                <a:ext cx="45970" cy="39938"/>
              </a:xfrm>
              <a:custGeom>
                <a:avLst/>
                <a:gdLst/>
                <a:ahLst/>
                <a:cxnLst/>
                <a:rect l="l" t="t" r="r" b="b"/>
                <a:pathLst>
                  <a:path w="884" h="768" extrusionOk="0">
                    <a:moveTo>
                      <a:pt x="380" y="1"/>
                    </a:moveTo>
                    <a:cubicBezTo>
                      <a:pt x="188" y="1"/>
                      <a:pt x="0" y="152"/>
                      <a:pt x="0" y="381"/>
                    </a:cubicBezTo>
                    <a:cubicBezTo>
                      <a:pt x="0" y="586"/>
                      <a:pt x="170" y="756"/>
                      <a:pt x="375" y="768"/>
                    </a:cubicBezTo>
                    <a:cubicBezTo>
                      <a:pt x="714" y="768"/>
                      <a:pt x="883" y="356"/>
                      <a:pt x="641" y="114"/>
                    </a:cubicBezTo>
                    <a:cubicBezTo>
                      <a:pt x="567" y="36"/>
                      <a:pt x="47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454109" y="322249"/>
                <a:ext cx="23349" cy="17681"/>
              </a:xfrm>
              <a:custGeom>
                <a:avLst/>
                <a:gdLst/>
                <a:ahLst/>
                <a:cxnLst/>
                <a:rect l="l" t="t" r="r" b="b"/>
                <a:pathLst>
                  <a:path w="449" h="340" extrusionOk="0">
                    <a:moveTo>
                      <a:pt x="231" y="1"/>
                    </a:moveTo>
                    <a:cubicBezTo>
                      <a:pt x="1" y="1"/>
                      <a:pt x="1" y="340"/>
                      <a:pt x="231" y="340"/>
                    </a:cubicBezTo>
                    <a:cubicBezTo>
                      <a:pt x="449" y="340"/>
                      <a:pt x="449"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66744" y="340502"/>
                <a:ext cx="43422" cy="34010"/>
              </a:xfrm>
              <a:custGeom>
                <a:avLst/>
                <a:gdLst/>
                <a:ahLst/>
                <a:cxnLst/>
                <a:rect l="l" t="t" r="r" b="b"/>
                <a:pathLst>
                  <a:path w="835" h="654" extrusionOk="0">
                    <a:moveTo>
                      <a:pt x="412" y="1"/>
                    </a:moveTo>
                    <a:cubicBezTo>
                      <a:pt x="0" y="1"/>
                      <a:pt x="0" y="654"/>
                      <a:pt x="412" y="654"/>
                    </a:cubicBezTo>
                    <a:cubicBezTo>
                      <a:pt x="835" y="654"/>
                      <a:pt x="835" y="1"/>
                      <a:pt x="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639703" y="402176"/>
                <a:ext cx="42174" cy="33386"/>
              </a:xfrm>
              <a:custGeom>
                <a:avLst/>
                <a:gdLst/>
                <a:ahLst/>
                <a:cxnLst/>
                <a:rect l="l" t="t" r="r" b="b"/>
                <a:pathLst>
                  <a:path w="811" h="642" extrusionOk="0">
                    <a:moveTo>
                      <a:pt x="412" y="0"/>
                    </a:moveTo>
                    <a:cubicBezTo>
                      <a:pt x="0" y="0"/>
                      <a:pt x="0" y="641"/>
                      <a:pt x="412" y="641"/>
                    </a:cubicBezTo>
                    <a:cubicBezTo>
                      <a:pt x="811" y="641"/>
                      <a:pt x="811"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30239" y="510340"/>
                <a:ext cx="39678" cy="30889"/>
              </a:xfrm>
              <a:custGeom>
                <a:avLst/>
                <a:gdLst/>
                <a:ahLst/>
                <a:cxnLst/>
                <a:rect l="l" t="t" r="r" b="b"/>
                <a:pathLst>
                  <a:path w="763" h="594" extrusionOk="0">
                    <a:moveTo>
                      <a:pt x="376" y="1"/>
                    </a:moveTo>
                    <a:cubicBezTo>
                      <a:pt x="1" y="1"/>
                      <a:pt x="1" y="593"/>
                      <a:pt x="376" y="593"/>
                    </a:cubicBezTo>
                    <a:cubicBezTo>
                      <a:pt x="763" y="593"/>
                      <a:pt x="763" y="1"/>
                      <a:pt x="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90613" y="539305"/>
                <a:ext cx="33438" cy="26469"/>
              </a:xfrm>
              <a:custGeom>
                <a:avLst/>
                <a:gdLst/>
                <a:ahLst/>
                <a:cxnLst/>
                <a:rect l="l" t="t" r="r" b="b"/>
                <a:pathLst>
                  <a:path w="643" h="509" extrusionOk="0">
                    <a:moveTo>
                      <a:pt x="328" y="0"/>
                    </a:moveTo>
                    <a:cubicBezTo>
                      <a:pt x="1" y="24"/>
                      <a:pt x="1" y="484"/>
                      <a:pt x="328" y="508"/>
                    </a:cubicBezTo>
                    <a:cubicBezTo>
                      <a:pt x="642" y="484"/>
                      <a:pt x="642" y="24"/>
                      <a:pt x="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752911" y="650536"/>
                <a:ext cx="35310" cy="33126"/>
              </a:xfrm>
              <a:custGeom>
                <a:avLst/>
                <a:gdLst/>
                <a:ahLst/>
                <a:cxnLst/>
                <a:rect l="l" t="t" r="r" b="b"/>
                <a:pathLst>
                  <a:path w="679" h="637" extrusionOk="0">
                    <a:moveTo>
                      <a:pt x="356" y="0"/>
                    </a:moveTo>
                    <a:cubicBezTo>
                      <a:pt x="305" y="0"/>
                      <a:pt x="253" y="16"/>
                      <a:pt x="207" y="51"/>
                    </a:cubicBezTo>
                    <a:lnTo>
                      <a:pt x="182" y="75"/>
                    </a:lnTo>
                    <a:cubicBezTo>
                      <a:pt x="1" y="184"/>
                      <a:pt x="1" y="450"/>
                      <a:pt x="182" y="571"/>
                    </a:cubicBezTo>
                    <a:lnTo>
                      <a:pt x="207" y="595"/>
                    </a:lnTo>
                    <a:cubicBezTo>
                      <a:pt x="255" y="624"/>
                      <a:pt x="307" y="637"/>
                      <a:pt x="357" y="637"/>
                    </a:cubicBezTo>
                    <a:cubicBezTo>
                      <a:pt x="519" y="637"/>
                      <a:pt x="669" y="501"/>
                      <a:pt x="678" y="317"/>
                    </a:cubicBezTo>
                    <a:cubicBezTo>
                      <a:pt x="678" y="152"/>
                      <a:pt x="518" y="0"/>
                      <a:pt x="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690041" y="576382"/>
                <a:ext cx="25845" cy="21477"/>
              </a:xfrm>
              <a:custGeom>
                <a:avLst/>
                <a:gdLst/>
                <a:ahLst/>
                <a:cxnLst/>
                <a:rect l="l" t="t" r="r" b="b"/>
                <a:pathLst>
                  <a:path w="497" h="413" extrusionOk="0">
                    <a:moveTo>
                      <a:pt x="242" y="1"/>
                    </a:moveTo>
                    <a:cubicBezTo>
                      <a:pt x="0" y="25"/>
                      <a:pt x="0" y="388"/>
                      <a:pt x="242" y="412"/>
                    </a:cubicBezTo>
                    <a:cubicBezTo>
                      <a:pt x="496" y="388"/>
                      <a:pt x="496" y="25"/>
                      <a:pt x="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651039" y="721727"/>
                <a:ext cx="35258" cy="28341"/>
              </a:xfrm>
              <a:custGeom>
                <a:avLst/>
                <a:gdLst/>
                <a:ahLst/>
                <a:cxnLst/>
                <a:rect l="l" t="t" r="r" b="b"/>
                <a:pathLst>
                  <a:path w="678" h="545" extrusionOk="0">
                    <a:moveTo>
                      <a:pt x="339" y="0"/>
                    </a:moveTo>
                    <a:cubicBezTo>
                      <a:pt x="0" y="24"/>
                      <a:pt x="0" y="520"/>
                      <a:pt x="339" y="545"/>
                    </a:cubicBezTo>
                    <a:cubicBezTo>
                      <a:pt x="678" y="520"/>
                      <a:pt x="678" y="24"/>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52287" y="748143"/>
                <a:ext cx="39054" cy="29589"/>
              </a:xfrm>
              <a:custGeom>
                <a:avLst/>
                <a:gdLst/>
                <a:ahLst/>
                <a:cxnLst/>
                <a:rect l="l" t="t" r="r" b="b"/>
                <a:pathLst>
                  <a:path w="751" h="569" extrusionOk="0">
                    <a:moveTo>
                      <a:pt x="376" y="0"/>
                    </a:moveTo>
                    <a:cubicBezTo>
                      <a:pt x="1" y="0"/>
                      <a:pt x="1" y="569"/>
                      <a:pt x="376" y="569"/>
                    </a:cubicBezTo>
                    <a:cubicBezTo>
                      <a:pt x="751" y="569"/>
                      <a:pt x="751" y="0"/>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690665" y="931189"/>
                <a:ext cx="39678" cy="30889"/>
              </a:xfrm>
              <a:custGeom>
                <a:avLst/>
                <a:gdLst/>
                <a:ahLst/>
                <a:cxnLst/>
                <a:rect l="l" t="t" r="r" b="b"/>
                <a:pathLst>
                  <a:path w="763" h="594" extrusionOk="0">
                    <a:moveTo>
                      <a:pt x="387" y="0"/>
                    </a:moveTo>
                    <a:cubicBezTo>
                      <a:pt x="0" y="0"/>
                      <a:pt x="0" y="593"/>
                      <a:pt x="387" y="593"/>
                    </a:cubicBezTo>
                    <a:cubicBezTo>
                      <a:pt x="762" y="593"/>
                      <a:pt x="762" y="0"/>
                      <a:pt x="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61751" y="944398"/>
                <a:ext cx="35258" cy="26469"/>
              </a:xfrm>
              <a:custGeom>
                <a:avLst/>
                <a:gdLst/>
                <a:ahLst/>
                <a:cxnLst/>
                <a:rect l="l" t="t" r="r" b="b"/>
                <a:pathLst>
                  <a:path w="678" h="509" extrusionOk="0">
                    <a:moveTo>
                      <a:pt x="339" y="0"/>
                    </a:moveTo>
                    <a:cubicBezTo>
                      <a:pt x="0" y="0"/>
                      <a:pt x="0" y="509"/>
                      <a:pt x="339" y="509"/>
                    </a:cubicBezTo>
                    <a:cubicBezTo>
                      <a:pt x="678" y="509"/>
                      <a:pt x="678" y="0"/>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66639" y="849443"/>
                <a:ext cx="49922" cy="35570"/>
              </a:xfrm>
              <a:custGeom>
                <a:avLst/>
                <a:gdLst/>
                <a:ahLst/>
                <a:cxnLst/>
                <a:rect l="l" t="t" r="r" b="b"/>
                <a:pathLst>
                  <a:path w="960" h="684" extrusionOk="0">
                    <a:moveTo>
                      <a:pt x="500" y="0"/>
                    </a:moveTo>
                    <a:cubicBezTo>
                      <a:pt x="447" y="0"/>
                      <a:pt x="393" y="15"/>
                      <a:pt x="342" y="48"/>
                    </a:cubicBezTo>
                    <a:lnTo>
                      <a:pt x="293" y="85"/>
                    </a:lnTo>
                    <a:cubicBezTo>
                      <a:pt x="0" y="255"/>
                      <a:pt x="321" y="684"/>
                      <a:pt x="578" y="684"/>
                    </a:cubicBezTo>
                    <a:cubicBezTo>
                      <a:pt x="650" y="684"/>
                      <a:pt x="718" y="650"/>
                      <a:pt x="765" y="568"/>
                    </a:cubicBezTo>
                    <a:lnTo>
                      <a:pt x="801" y="508"/>
                    </a:lnTo>
                    <a:cubicBezTo>
                      <a:pt x="960" y="291"/>
                      <a:pt x="738" y="0"/>
                      <a:pt x="5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68668" y="1049441"/>
                <a:ext cx="29589" cy="22725"/>
              </a:xfrm>
              <a:custGeom>
                <a:avLst/>
                <a:gdLst/>
                <a:ahLst/>
                <a:cxnLst/>
                <a:rect l="l" t="t" r="r" b="b"/>
                <a:pathLst>
                  <a:path w="569" h="437" extrusionOk="0">
                    <a:moveTo>
                      <a:pt x="291" y="1"/>
                    </a:moveTo>
                    <a:cubicBezTo>
                      <a:pt x="0" y="1"/>
                      <a:pt x="0" y="436"/>
                      <a:pt x="291" y="436"/>
                    </a:cubicBezTo>
                    <a:cubicBezTo>
                      <a:pt x="569" y="424"/>
                      <a:pt x="569" y="1"/>
                      <a:pt x="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03249" y="1211739"/>
                <a:ext cx="45346" cy="34634"/>
              </a:xfrm>
              <a:custGeom>
                <a:avLst/>
                <a:gdLst/>
                <a:ahLst/>
                <a:cxnLst/>
                <a:rect l="l" t="t" r="r" b="b"/>
                <a:pathLst>
                  <a:path w="872" h="666" extrusionOk="0">
                    <a:moveTo>
                      <a:pt x="436" y="1"/>
                    </a:moveTo>
                    <a:cubicBezTo>
                      <a:pt x="0" y="1"/>
                      <a:pt x="0" y="666"/>
                      <a:pt x="436" y="666"/>
                    </a:cubicBezTo>
                    <a:cubicBezTo>
                      <a:pt x="871" y="666"/>
                      <a:pt x="871" y="1"/>
                      <a:pt x="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646619" y="1326870"/>
                <a:ext cx="43474" cy="33386"/>
              </a:xfrm>
              <a:custGeom>
                <a:avLst/>
                <a:gdLst/>
                <a:ahLst/>
                <a:cxnLst/>
                <a:rect l="l" t="t" r="r" b="b"/>
                <a:pathLst>
                  <a:path w="836" h="642" extrusionOk="0">
                    <a:moveTo>
                      <a:pt x="424" y="0"/>
                    </a:moveTo>
                    <a:cubicBezTo>
                      <a:pt x="1" y="0"/>
                      <a:pt x="1" y="641"/>
                      <a:pt x="424" y="641"/>
                    </a:cubicBezTo>
                    <a:cubicBezTo>
                      <a:pt x="835" y="641"/>
                      <a:pt x="835" y="0"/>
                      <a:pt x="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581201" y="1289117"/>
                <a:ext cx="21425" cy="17681"/>
              </a:xfrm>
              <a:custGeom>
                <a:avLst/>
                <a:gdLst/>
                <a:ahLst/>
                <a:cxnLst/>
                <a:rect l="l" t="t" r="r" b="b"/>
                <a:pathLst>
                  <a:path w="412" h="340" extrusionOk="0">
                    <a:moveTo>
                      <a:pt x="206" y="1"/>
                    </a:moveTo>
                    <a:cubicBezTo>
                      <a:pt x="0" y="25"/>
                      <a:pt x="0" y="315"/>
                      <a:pt x="206" y="339"/>
                    </a:cubicBezTo>
                    <a:cubicBezTo>
                      <a:pt x="412" y="315"/>
                      <a:pt x="412" y="25"/>
                      <a:pt x="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10115" y="1433786"/>
                <a:ext cx="35258" cy="26469"/>
              </a:xfrm>
              <a:custGeom>
                <a:avLst/>
                <a:gdLst/>
                <a:ahLst/>
                <a:cxnLst/>
                <a:rect l="l" t="t" r="r" b="b"/>
                <a:pathLst>
                  <a:path w="678" h="509" extrusionOk="0">
                    <a:moveTo>
                      <a:pt x="339" y="1"/>
                    </a:moveTo>
                    <a:cubicBezTo>
                      <a:pt x="0" y="1"/>
                      <a:pt x="0" y="509"/>
                      <a:pt x="339" y="509"/>
                    </a:cubicBezTo>
                    <a:cubicBezTo>
                      <a:pt x="678" y="509"/>
                      <a:pt x="678"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415783" y="1504248"/>
                <a:ext cx="31462" cy="23973"/>
              </a:xfrm>
              <a:custGeom>
                <a:avLst/>
                <a:gdLst/>
                <a:ahLst/>
                <a:cxnLst/>
                <a:rect l="l" t="t" r="r" b="b"/>
                <a:pathLst>
                  <a:path w="605" h="461" extrusionOk="0">
                    <a:moveTo>
                      <a:pt x="302" y="1"/>
                    </a:moveTo>
                    <a:cubicBezTo>
                      <a:pt x="0" y="1"/>
                      <a:pt x="0" y="460"/>
                      <a:pt x="302" y="460"/>
                    </a:cubicBezTo>
                    <a:cubicBezTo>
                      <a:pt x="605" y="460"/>
                      <a:pt x="605"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505694" y="1418705"/>
                <a:ext cx="42850" cy="33386"/>
              </a:xfrm>
              <a:custGeom>
                <a:avLst/>
                <a:gdLst/>
                <a:ahLst/>
                <a:cxnLst/>
                <a:rect l="l" t="t" r="r" b="b"/>
                <a:pathLst>
                  <a:path w="824" h="642" extrusionOk="0">
                    <a:moveTo>
                      <a:pt x="412" y="0"/>
                    </a:moveTo>
                    <a:cubicBezTo>
                      <a:pt x="1" y="0"/>
                      <a:pt x="1" y="642"/>
                      <a:pt x="412" y="642"/>
                    </a:cubicBezTo>
                    <a:cubicBezTo>
                      <a:pt x="823" y="642"/>
                      <a:pt x="823"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212560" y="1441326"/>
                <a:ext cx="25221" cy="18929"/>
              </a:xfrm>
              <a:custGeom>
                <a:avLst/>
                <a:gdLst/>
                <a:ahLst/>
                <a:cxnLst/>
                <a:rect l="l" t="t" r="r" b="b"/>
                <a:pathLst>
                  <a:path w="485" h="364" extrusionOk="0">
                    <a:moveTo>
                      <a:pt x="243" y="1"/>
                    </a:moveTo>
                    <a:cubicBezTo>
                      <a:pt x="1" y="1"/>
                      <a:pt x="1" y="364"/>
                      <a:pt x="243" y="364"/>
                    </a:cubicBezTo>
                    <a:cubicBezTo>
                      <a:pt x="485" y="364"/>
                      <a:pt x="485" y="1"/>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172935" y="1533837"/>
                <a:ext cx="43474" cy="33386"/>
              </a:xfrm>
              <a:custGeom>
                <a:avLst/>
                <a:gdLst/>
                <a:ahLst/>
                <a:cxnLst/>
                <a:rect l="l" t="t" r="r" b="b"/>
                <a:pathLst>
                  <a:path w="836" h="642" extrusionOk="0">
                    <a:moveTo>
                      <a:pt x="412" y="0"/>
                    </a:moveTo>
                    <a:cubicBezTo>
                      <a:pt x="1" y="0"/>
                      <a:pt x="1" y="641"/>
                      <a:pt x="412" y="641"/>
                    </a:cubicBezTo>
                    <a:cubicBezTo>
                      <a:pt x="835" y="641"/>
                      <a:pt x="835"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023845" y="1465247"/>
                <a:ext cx="12637" cy="9516"/>
              </a:xfrm>
              <a:custGeom>
                <a:avLst/>
                <a:gdLst/>
                <a:ahLst/>
                <a:cxnLst/>
                <a:rect l="l" t="t" r="r" b="b"/>
                <a:pathLst>
                  <a:path w="243" h="183" extrusionOk="0">
                    <a:moveTo>
                      <a:pt x="122" y="1"/>
                    </a:moveTo>
                    <a:cubicBezTo>
                      <a:pt x="1" y="1"/>
                      <a:pt x="1" y="182"/>
                      <a:pt x="122" y="182"/>
                    </a:cubicBezTo>
                    <a:cubicBezTo>
                      <a:pt x="243" y="182"/>
                      <a:pt x="243"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021973" y="1419329"/>
                <a:ext cx="32138" cy="24597"/>
              </a:xfrm>
              <a:custGeom>
                <a:avLst/>
                <a:gdLst/>
                <a:ahLst/>
                <a:cxnLst/>
                <a:rect l="l" t="t" r="r" b="b"/>
                <a:pathLst>
                  <a:path w="618" h="473" extrusionOk="0">
                    <a:moveTo>
                      <a:pt x="303" y="1"/>
                    </a:moveTo>
                    <a:cubicBezTo>
                      <a:pt x="0" y="1"/>
                      <a:pt x="0" y="472"/>
                      <a:pt x="303" y="472"/>
                    </a:cubicBezTo>
                    <a:cubicBezTo>
                      <a:pt x="617" y="472"/>
                      <a:pt x="617"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1130813" y="1457083"/>
                <a:ext cx="43422" cy="33386"/>
              </a:xfrm>
              <a:custGeom>
                <a:avLst/>
                <a:gdLst/>
                <a:ahLst/>
                <a:cxnLst/>
                <a:rect l="l" t="t" r="r" b="b"/>
                <a:pathLst>
                  <a:path w="835" h="642" extrusionOk="0">
                    <a:moveTo>
                      <a:pt x="424" y="0"/>
                    </a:moveTo>
                    <a:cubicBezTo>
                      <a:pt x="0" y="0"/>
                      <a:pt x="0" y="641"/>
                      <a:pt x="424" y="641"/>
                    </a:cubicBezTo>
                    <a:cubicBezTo>
                      <a:pt x="835" y="641"/>
                      <a:pt x="835" y="0"/>
                      <a:pt x="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1068515" y="1538829"/>
                <a:ext cx="39054" cy="30265"/>
              </a:xfrm>
              <a:custGeom>
                <a:avLst/>
                <a:gdLst/>
                <a:ahLst/>
                <a:cxnLst/>
                <a:rect l="l" t="t" r="r" b="b"/>
                <a:pathLst>
                  <a:path w="751" h="582" extrusionOk="0">
                    <a:moveTo>
                      <a:pt x="364" y="1"/>
                    </a:moveTo>
                    <a:cubicBezTo>
                      <a:pt x="1" y="1"/>
                      <a:pt x="1" y="582"/>
                      <a:pt x="364" y="582"/>
                    </a:cubicBezTo>
                    <a:cubicBezTo>
                      <a:pt x="751" y="569"/>
                      <a:pt x="751"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887341" y="1396709"/>
                <a:ext cx="40978" cy="31462"/>
              </a:xfrm>
              <a:custGeom>
                <a:avLst/>
                <a:gdLst/>
                <a:ahLst/>
                <a:cxnLst/>
                <a:rect l="l" t="t" r="r" b="b"/>
                <a:pathLst>
                  <a:path w="788" h="605" extrusionOk="0">
                    <a:moveTo>
                      <a:pt x="400" y="0"/>
                    </a:moveTo>
                    <a:cubicBezTo>
                      <a:pt x="1" y="0"/>
                      <a:pt x="1" y="605"/>
                      <a:pt x="400" y="605"/>
                    </a:cubicBezTo>
                    <a:cubicBezTo>
                      <a:pt x="787" y="605"/>
                      <a:pt x="787" y="0"/>
                      <a:pt x="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876680" y="1316418"/>
                <a:ext cx="37130" cy="31254"/>
              </a:xfrm>
              <a:custGeom>
                <a:avLst/>
                <a:gdLst/>
                <a:ahLst/>
                <a:cxnLst/>
                <a:rect l="l" t="t" r="r" b="b"/>
                <a:pathLst>
                  <a:path w="714" h="601" extrusionOk="0">
                    <a:moveTo>
                      <a:pt x="303" y="1"/>
                    </a:moveTo>
                    <a:cubicBezTo>
                      <a:pt x="147" y="1"/>
                      <a:pt x="0" y="119"/>
                      <a:pt x="0" y="298"/>
                    </a:cubicBezTo>
                    <a:cubicBezTo>
                      <a:pt x="0" y="467"/>
                      <a:pt x="145" y="601"/>
                      <a:pt x="303" y="601"/>
                    </a:cubicBezTo>
                    <a:cubicBezTo>
                      <a:pt x="581" y="601"/>
                      <a:pt x="714" y="274"/>
                      <a:pt x="520" y="92"/>
                    </a:cubicBezTo>
                    <a:cubicBezTo>
                      <a:pt x="457" y="29"/>
                      <a:pt x="379"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815630" y="1366496"/>
                <a:ext cx="31514" cy="23297"/>
              </a:xfrm>
              <a:custGeom>
                <a:avLst/>
                <a:gdLst/>
                <a:ahLst/>
                <a:cxnLst/>
                <a:rect l="l" t="t" r="r" b="b"/>
                <a:pathLst>
                  <a:path w="606" h="448" extrusionOk="0">
                    <a:moveTo>
                      <a:pt x="315" y="0"/>
                    </a:moveTo>
                    <a:cubicBezTo>
                      <a:pt x="311" y="0"/>
                      <a:pt x="307" y="0"/>
                      <a:pt x="303" y="0"/>
                    </a:cubicBezTo>
                    <a:cubicBezTo>
                      <a:pt x="1" y="0"/>
                      <a:pt x="1" y="448"/>
                      <a:pt x="303" y="448"/>
                    </a:cubicBezTo>
                    <a:cubicBezTo>
                      <a:pt x="602" y="448"/>
                      <a:pt x="606"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91761" y="1262076"/>
                <a:ext cx="33386" cy="25845"/>
              </a:xfrm>
              <a:custGeom>
                <a:avLst/>
                <a:gdLst/>
                <a:ahLst/>
                <a:cxnLst/>
                <a:rect l="l" t="t" r="r" b="b"/>
                <a:pathLst>
                  <a:path w="642" h="497" extrusionOk="0">
                    <a:moveTo>
                      <a:pt x="327" y="0"/>
                    </a:moveTo>
                    <a:cubicBezTo>
                      <a:pt x="0" y="0"/>
                      <a:pt x="0" y="496"/>
                      <a:pt x="327" y="496"/>
                    </a:cubicBezTo>
                    <a:cubicBezTo>
                      <a:pt x="641" y="496"/>
                      <a:pt x="641"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89837" y="1203574"/>
                <a:ext cx="37182" cy="27717"/>
              </a:xfrm>
              <a:custGeom>
                <a:avLst/>
                <a:gdLst/>
                <a:ahLst/>
                <a:cxnLst/>
                <a:rect l="l" t="t" r="r" b="b"/>
                <a:pathLst>
                  <a:path w="715" h="533" extrusionOk="0">
                    <a:moveTo>
                      <a:pt x="364" y="0"/>
                    </a:moveTo>
                    <a:cubicBezTo>
                      <a:pt x="1" y="0"/>
                      <a:pt x="1" y="533"/>
                      <a:pt x="364" y="533"/>
                    </a:cubicBezTo>
                    <a:cubicBezTo>
                      <a:pt x="714" y="533"/>
                      <a:pt x="714" y="0"/>
                      <a:pt x="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1548" y="1113611"/>
                <a:ext cx="40302" cy="31514"/>
              </a:xfrm>
              <a:custGeom>
                <a:avLst/>
                <a:gdLst/>
                <a:ahLst/>
                <a:cxnLst/>
                <a:rect l="l" t="t" r="r" b="b"/>
                <a:pathLst>
                  <a:path w="775" h="606" extrusionOk="0">
                    <a:moveTo>
                      <a:pt x="387" y="1"/>
                    </a:moveTo>
                    <a:cubicBezTo>
                      <a:pt x="0" y="1"/>
                      <a:pt x="0" y="605"/>
                      <a:pt x="387" y="605"/>
                    </a:cubicBezTo>
                    <a:cubicBezTo>
                      <a:pt x="775" y="605"/>
                      <a:pt x="775"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35131" y="1039405"/>
                <a:ext cx="24597" cy="20177"/>
              </a:xfrm>
              <a:custGeom>
                <a:avLst/>
                <a:gdLst/>
                <a:ahLst/>
                <a:cxnLst/>
                <a:rect l="l" t="t" r="r" b="b"/>
                <a:pathLst>
                  <a:path w="473" h="388" extrusionOk="0">
                    <a:moveTo>
                      <a:pt x="242" y="0"/>
                    </a:moveTo>
                    <a:cubicBezTo>
                      <a:pt x="0" y="24"/>
                      <a:pt x="0" y="363"/>
                      <a:pt x="242" y="387"/>
                    </a:cubicBezTo>
                    <a:cubicBezTo>
                      <a:pt x="472" y="363"/>
                      <a:pt x="472" y="24"/>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5292" y="942526"/>
                <a:ext cx="17681" cy="15133"/>
              </a:xfrm>
              <a:custGeom>
                <a:avLst/>
                <a:gdLst/>
                <a:ahLst/>
                <a:cxnLst/>
                <a:rect l="l" t="t" r="r" b="b"/>
                <a:pathLst>
                  <a:path w="340" h="291" extrusionOk="0">
                    <a:moveTo>
                      <a:pt x="170" y="0"/>
                    </a:moveTo>
                    <a:cubicBezTo>
                      <a:pt x="1" y="24"/>
                      <a:pt x="1" y="266"/>
                      <a:pt x="170" y="291"/>
                    </a:cubicBezTo>
                    <a:cubicBezTo>
                      <a:pt x="340" y="266"/>
                      <a:pt x="340" y="24"/>
                      <a:pt x="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283647" y="847519"/>
                <a:ext cx="28393" cy="21425"/>
              </a:xfrm>
              <a:custGeom>
                <a:avLst/>
                <a:gdLst/>
                <a:ahLst/>
                <a:cxnLst/>
                <a:rect l="l" t="t" r="r" b="b"/>
                <a:pathLst>
                  <a:path w="546" h="412" extrusionOk="0">
                    <a:moveTo>
                      <a:pt x="267" y="1"/>
                    </a:moveTo>
                    <a:cubicBezTo>
                      <a:pt x="1" y="1"/>
                      <a:pt x="1" y="412"/>
                      <a:pt x="267" y="412"/>
                    </a:cubicBezTo>
                    <a:cubicBezTo>
                      <a:pt x="545" y="412"/>
                      <a:pt x="545"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299403" y="175189"/>
                <a:ext cx="30473" cy="24441"/>
              </a:xfrm>
              <a:custGeom>
                <a:avLst/>
                <a:gdLst/>
                <a:ahLst/>
                <a:cxnLst/>
                <a:rect l="l" t="t" r="r" b="b"/>
                <a:pathLst>
                  <a:path w="586" h="470" extrusionOk="0">
                    <a:moveTo>
                      <a:pt x="183" y="0"/>
                    </a:moveTo>
                    <a:cubicBezTo>
                      <a:pt x="131" y="0"/>
                      <a:pt x="83" y="24"/>
                      <a:pt x="49" y="83"/>
                    </a:cubicBezTo>
                    <a:cubicBezTo>
                      <a:pt x="24" y="131"/>
                      <a:pt x="0" y="192"/>
                      <a:pt x="0" y="252"/>
                    </a:cubicBezTo>
                    <a:cubicBezTo>
                      <a:pt x="0" y="373"/>
                      <a:pt x="97" y="470"/>
                      <a:pt x="218" y="470"/>
                    </a:cubicBezTo>
                    <a:cubicBezTo>
                      <a:pt x="278" y="458"/>
                      <a:pt x="327" y="446"/>
                      <a:pt x="387" y="422"/>
                    </a:cubicBezTo>
                    <a:cubicBezTo>
                      <a:pt x="585" y="299"/>
                      <a:pt x="364" y="0"/>
                      <a:pt x="1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399923" y="228958"/>
                <a:ext cx="33490" cy="28237"/>
              </a:xfrm>
              <a:custGeom>
                <a:avLst/>
                <a:gdLst/>
                <a:ahLst/>
                <a:cxnLst/>
                <a:rect l="l" t="t" r="r" b="b"/>
                <a:pathLst>
                  <a:path w="644" h="543" extrusionOk="0">
                    <a:moveTo>
                      <a:pt x="316" y="0"/>
                    </a:moveTo>
                    <a:cubicBezTo>
                      <a:pt x="202" y="0"/>
                      <a:pt x="90" y="75"/>
                      <a:pt x="51" y="198"/>
                    </a:cubicBezTo>
                    <a:cubicBezTo>
                      <a:pt x="1" y="400"/>
                      <a:pt x="101" y="542"/>
                      <a:pt x="276" y="542"/>
                    </a:cubicBezTo>
                    <a:cubicBezTo>
                      <a:pt x="311" y="542"/>
                      <a:pt x="349" y="537"/>
                      <a:pt x="390" y="525"/>
                    </a:cubicBezTo>
                    <a:cubicBezTo>
                      <a:pt x="583" y="476"/>
                      <a:pt x="644" y="222"/>
                      <a:pt x="499" y="77"/>
                    </a:cubicBezTo>
                    <a:cubicBezTo>
                      <a:pt x="446" y="24"/>
                      <a:pt x="381" y="0"/>
                      <a:pt x="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621450" y="299629"/>
                <a:ext cx="32762" cy="36038"/>
              </a:xfrm>
              <a:custGeom>
                <a:avLst/>
                <a:gdLst/>
                <a:ahLst/>
                <a:cxnLst/>
                <a:rect l="l" t="t" r="r" b="b"/>
                <a:pathLst>
                  <a:path w="630" h="693" extrusionOk="0">
                    <a:moveTo>
                      <a:pt x="327" y="0"/>
                    </a:moveTo>
                    <a:cubicBezTo>
                      <a:pt x="158" y="12"/>
                      <a:pt x="25" y="146"/>
                      <a:pt x="25" y="303"/>
                    </a:cubicBezTo>
                    <a:lnTo>
                      <a:pt x="13" y="303"/>
                    </a:lnTo>
                    <a:cubicBezTo>
                      <a:pt x="1" y="400"/>
                      <a:pt x="25" y="484"/>
                      <a:pt x="73" y="557"/>
                    </a:cubicBezTo>
                    <a:cubicBezTo>
                      <a:pt x="128" y="648"/>
                      <a:pt x="221" y="693"/>
                      <a:pt x="315" y="693"/>
                    </a:cubicBezTo>
                    <a:cubicBezTo>
                      <a:pt x="409" y="693"/>
                      <a:pt x="503" y="648"/>
                      <a:pt x="557" y="557"/>
                    </a:cubicBezTo>
                    <a:cubicBezTo>
                      <a:pt x="606" y="484"/>
                      <a:pt x="630" y="400"/>
                      <a:pt x="630" y="303"/>
                    </a:cubicBezTo>
                    <a:cubicBezTo>
                      <a:pt x="618" y="146"/>
                      <a:pt x="485" y="12"/>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601326" y="447105"/>
                <a:ext cx="32138" cy="27457"/>
              </a:xfrm>
              <a:custGeom>
                <a:avLst/>
                <a:gdLst/>
                <a:ahLst/>
                <a:cxnLst/>
                <a:rect l="l" t="t" r="r" b="b"/>
                <a:pathLst>
                  <a:path w="618" h="528" extrusionOk="0">
                    <a:moveTo>
                      <a:pt x="262" y="0"/>
                    </a:moveTo>
                    <a:cubicBezTo>
                      <a:pt x="128" y="0"/>
                      <a:pt x="1" y="106"/>
                      <a:pt x="1" y="261"/>
                    </a:cubicBezTo>
                    <a:cubicBezTo>
                      <a:pt x="1" y="406"/>
                      <a:pt x="109" y="527"/>
                      <a:pt x="267" y="527"/>
                    </a:cubicBezTo>
                    <a:cubicBezTo>
                      <a:pt x="497" y="527"/>
                      <a:pt x="618" y="249"/>
                      <a:pt x="448" y="80"/>
                    </a:cubicBezTo>
                    <a:cubicBezTo>
                      <a:pt x="393" y="25"/>
                      <a:pt x="327"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42251" y="561301"/>
                <a:ext cx="28341" cy="20801"/>
              </a:xfrm>
              <a:custGeom>
                <a:avLst/>
                <a:gdLst/>
                <a:ahLst/>
                <a:cxnLst/>
                <a:rect l="l" t="t" r="r" b="b"/>
                <a:pathLst>
                  <a:path w="545" h="400" extrusionOk="0">
                    <a:moveTo>
                      <a:pt x="266" y="1"/>
                    </a:moveTo>
                    <a:cubicBezTo>
                      <a:pt x="0" y="1"/>
                      <a:pt x="0" y="400"/>
                      <a:pt x="266" y="400"/>
                    </a:cubicBezTo>
                    <a:cubicBezTo>
                      <a:pt x="545" y="400"/>
                      <a:pt x="545"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40535" y="892188"/>
                <a:ext cx="26105" cy="22309"/>
              </a:xfrm>
              <a:custGeom>
                <a:avLst/>
                <a:gdLst/>
                <a:ahLst/>
                <a:cxnLst/>
                <a:rect l="l" t="t" r="r" b="b"/>
                <a:pathLst>
                  <a:path w="502" h="429" extrusionOk="0">
                    <a:moveTo>
                      <a:pt x="154" y="0"/>
                    </a:moveTo>
                    <a:cubicBezTo>
                      <a:pt x="94" y="0"/>
                      <a:pt x="42" y="28"/>
                      <a:pt x="21" y="97"/>
                    </a:cubicBezTo>
                    <a:cubicBezTo>
                      <a:pt x="21" y="158"/>
                      <a:pt x="9" y="218"/>
                      <a:pt x="9" y="267"/>
                    </a:cubicBezTo>
                    <a:cubicBezTo>
                      <a:pt x="1" y="372"/>
                      <a:pt x="80" y="429"/>
                      <a:pt x="162" y="429"/>
                    </a:cubicBezTo>
                    <a:cubicBezTo>
                      <a:pt x="203" y="429"/>
                      <a:pt x="243" y="415"/>
                      <a:pt x="275" y="388"/>
                    </a:cubicBezTo>
                    <a:cubicBezTo>
                      <a:pt x="311" y="363"/>
                      <a:pt x="336" y="327"/>
                      <a:pt x="372" y="303"/>
                    </a:cubicBezTo>
                    <a:cubicBezTo>
                      <a:pt x="502" y="173"/>
                      <a:pt x="304" y="0"/>
                      <a:pt x="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673660" y="1092343"/>
                <a:ext cx="42486" cy="37910"/>
              </a:xfrm>
              <a:custGeom>
                <a:avLst/>
                <a:gdLst/>
                <a:ahLst/>
                <a:cxnLst/>
                <a:rect l="l" t="t" r="r" b="b"/>
                <a:pathLst>
                  <a:path w="817" h="729" extrusionOk="0">
                    <a:moveTo>
                      <a:pt x="380" y="0"/>
                    </a:moveTo>
                    <a:cubicBezTo>
                      <a:pt x="298" y="0"/>
                      <a:pt x="214" y="35"/>
                      <a:pt x="146" y="119"/>
                    </a:cubicBezTo>
                    <a:cubicBezTo>
                      <a:pt x="13" y="313"/>
                      <a:pt x="1" y="615"/>
                      <a:pt x="255" y="712"/>
                    </a:cubicBezTo>
                    <a:cubicBezTo>
                      <a:pt x="282" y="724"/>
                      <a:pt x="310" y="729"/>
                      <a:pt x="338" y="729"/>
                    </a:cubicBezTo>
                    <a:cubicBezTo>
                      <a:pt x="398" y="729"/>
                      <a:pt x="456" y="705"/>
                      <a:pt x="497" y="664"/>
                    </a:cubicBezTo>
                    <a:cubicBezTo>
                      <a:pt x="545" y="639"/>
                      <a:pt x="569" y="591"/>
                      <a:pt x="593" y="543"/>
                    </a:cubicBezTo>
                    <a:cubicBezTo>
                      <a:pt x="606" y="530"/>
                      <a:pt x="618" y="518"/>
                      <a:pt x="630" y="494"/>
                    </a:cubicBezTo>
                    <a:cubicBezTo>
                      <a:pt x="816" y="264"/>
                      <a:pt x="606" y="0"/>
                      <a:pt x="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49791" y="1141900"/>
                <a:ext cx="35882" cy="29017"/>
              </a:xfrm>
              <a:custGeom>
                <a:avLst/>
                <a:gdLst/>
                <a:ahLst/>
                <a:cxnLst/>
                <a:rect l="l" t="t" r="r" b="b"/>
                <a:pathLst>
                  <a:path w="690" h="558" extrusionOk="0">
                    <a:moveTo>
                      <a:pt x="351" y="1"/>
                    </a:moveTo>
                    <a:cubicBezTo>
                      <a:pt x="0" y="25"/>
                      <a:pt x="0" y="533"/>
                      <a:pt x="351" y="557"/>
                    </a:cubicBezTo>
                    <a:cubicBezTo>
                      <a:pt x="690" y="533"/>
                      <a:pt x="690" y="25"/>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654784" y="1211115"/>
                <a:ext cx="34686" cy="28341"/>
              </a:xfrm>
              <a:custGeom>
                <a:avLst/>
                <a:gdLst/>
                <a:ahLst/>
                <a:cxnLst/>
                <a:rect l="l" t="t" r="r" b="b"/>
                <a:pathLst>
                  <a:path w="667" h="545" extrusionOk="0">
                    <a:moveTo>
                      <a:pt x="340" y="1"/>
                    </a:moveTo>
                    <a:cubicBezTo>
                      <a:pt x="1" y="25"/>
                      <a:pt x="1" y="521"/>
                      <a:pt x="340" y="545"/>
                    </a:cubicBezTo>
                    <a:cubicBezTo>
                      <a:pt x="666" y="521"/>
                      <a:pt x="666" y="25"/>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583697" y="1404873"/>
                <a:ext cx="39678" cy="30213"/>
              </a:xfrm>
              <a:custGeom>
                <a:avLst/>
                <a:gdLst/>
                <a:ahLst/>
                <a:cxnLst/>
                <a:rect l="l" t="t" r="r" b="b"/>
                <a:pathLst>
                  <a:path w="763" h="581" extrusionOk="0">
                    <a:moveTo>
                      <a:pt x="376" y="0"/>
                    </a:moveTo>
                    <a:cubicBezTo>
                      <a:pt x="1" y="0"/>
                      <a:pt x="1" y="581"/>
                      <a:pt x="376" y="581"/>
                    </a:cubicBezTo>
                    <a:cubicBezTo>
                      <a:pt x="751" y="581"/>
                      <a:pt x="763" y="0"/>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460401" y="1350739"/>
                <a:ext cx="41602" cy="32138"/>
              </a:xfrm>
              <a:custGeom>
                <a:avLst/>
                <a:gdLst/>
                <a:ahLst/>
                <a:cxnLst/>
                <a:rect l="l" t="t" r="r" b="b"/>
                <a:pathLst>
                  <a:path w="800" h="618" extrusionOk="0">
                    <a:moveTo>
                      <a:pt x="400" y="1"/>
                    </a:moveTo>
                    <a:cubicBezTo>
                      <a:pt x="1" y="1"/>
                      <a:pt x="1" y="618"/>
                      <a:pt x="400" y="618"/>
                    </a:cubicBezTo>
                    <a:cubicBezTo>
                      <a:pt x="799" y="618"/>
                      <a:pt x="799" y="1"/>
                      <a:pt x="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328940" y="1531341"/>
                <a:ext cx="34634" cy="29589"/>
              </a:xfrm>
              <a:custGeom>
                <a:avLst/>
                <a:gdLst/>
                <a:ahLst/>
                <a:cxnLst/>
                <a:rect l="l" t="t" r="r" b="b"/>
                <a:pathLst>
                  <a:path w="666" h="569" extrusionOk="0">
                    <a:moveTo>
                      <a:pt x="287" y="1"/>
                    </a:moveTo>
                    <a:cubicBezTo>
                      <a:pt x="141" y="1"/>
                      <a:pt x="1" y="117"/>
                      <a:pt x="1" y="290"/>
                    </a:cubicBezTo>
                    <a:cubicBezTo>
                      <a:pt x="1" y="447"/>
                      <a:pt x="122" y="568"/>
                      <a:pt x="279" y="568"/>
                    </a:cubicBezTo>
                    <a:cubicBezTo>
                      <a:pt x="533" y="568"/>
                      <a:pt x="666" y="266"/>
                      <a:pt x="485" y="84"/>
                    </a:cubicBezTo>
                    <a:cubicBezTo>
                      <a:pt x="426" y="26"/>
                      <a:pt x="356"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324572" y="1446994"/>
                <a:ext cx="30837" cy="22725"/>
              </a:xfrm>
              <a:custGeom>
                <a:avLst/>
                <a:gdLst/>
                <a:ahLst/>
                <a:cxnLst/>
                <a:rect l="l" t="t" r="r" b="b"/>
                <a:pathLst>
                  <a:path w="593" h="437" extrusionOk="0">
                    <a:moveTo>
                      <a:pt x="290" y="1"/>
                    </a:moveTo>
                    <a:cubicBezTo>
                      <a:pt x="0" y="1"/>
                      <a:pt x="0" y="436"/>
                      <a:pt x="290" y="436"/>
                    </a:cubicBezTo>
                    <a:cubicBezTo>
                      <a:pt x="593" y="436"/>
                      <a:pt x="593"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269814" y="1480327"/>
                <a:ext cx="40926" cy="32138"/>
              </a:xfrm>
              <a:custGeom>
                <a:avLst/>
                <a:gdLst/>
                <a:ahLst/>
                <a:cxnLst/>
                <a:rect l="l" t="t" r="r" b="b"/>
                <a:pathLst>
                  <a:path w="787" h="618" extrusionOk="0">
                    <a:moveTo>
                      <a:pt x="388" y="1"/>
                    </a:moveTo>
                    <a:cubicBezTo>
                      <a:pt x="1" y="1"/>
                      <a:pt x="1" y="618"/>
                      <a:pt x="388" y="618"/>
                    </a:cubicBezTo>
                    <a:cubicBezTo>
                      <a:pt x="787" y="618"/>
                      <a:pt x="787"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987392" y="1547670"/>
                <a:ext cx="24545" cy="20177"/>
              </a:xfrm>
              <a:custGeom>
                <a:avLst/>
                <a:gdLst/>
                <a:ahLst/>
                <a:cxnLst/>
                <a:rect l="l" t="t" r="r" b="b"/>
                <a:pathLst>
                  <a:path w="472" h="388" extrusionOk="0">
                    <a:moveTo>
                      <a:pt x="242" y="0"/>
                    </a:moveTo>
                    <a:cubicBezTo>
                      <a:pt x="0" y="24"/>
                      <a:pt x="0" y="363"/>
                      <a:pt x="242" y="387"/>
                    </a:cubicBezTo>
                    <a:cubicBezTo>
                      <a:pt x="472" y="363"/>
                      <a:pt x="472" y="24"/>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900549" y="1485372"/>
                <a:ext cx="38430" cy="30265"/>
              </a:xfrm>
              <a:custGeom>
                <a:avLst/>
                <a:gdLst/>
                <a:ahLst/>
                <a:cxnLst/>
                <a:rect l="l" t="t" r="r" b="b"/>
                <a:pathLst>
                  <a:path w="739" h="582" extrusionOk="0">
                    <a:moveTo>
                      <a:pt x="364" y="1"/>
                    </a:moveTo>
                    <a:cubicBezTo>
                      <a:pt x="1" y="25"/>
                      <a:pt x="1" y="557"/>
                      <a:pt x="364" y="581"/>
                    </a:cubicBezTo>
                    <a:cubicBezTo>
                      <a:pt x="739" y="581"/>
                      <a:pt x="739"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164146" y="1414909"/>
                <a:ext cx="22673" cy="18929"/>
              </a:xfrm>
              <a:custGeom>
                <a:avLst/>
                <a:gdLst/>
                <a:ahLst/>
                <a:cxnLst/>
                <a:rect l="l" t="t" r="r" b="b"/>
                <a:pathLst>
                  <a:path w="436" h="364" extrusionOk="0">
                    <a:moveTo>
                      <a:pt x="218" y="1"/>
                    </a:moveTo>
                    <a:cubicBezTo>
                      <a:pt x="0" y="13"/>
                      <a:pt x="0" y="340"/>
                      <a:pt x="218" y="364"/>
                    </a:cubicBezTo>
                    <a:cubicBezTo>
                      <a:pt x="436" y="340"/>
                      <a:pt x="436" y="13"/>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960975" y="1397957"/>
                <a:ext cx="39054" cy="29589"/>
              </a:xfrm>
              <a:custGeom>
                <a:avLst/>
                <a:gdLst/>
                <a:ahLst/>
                <a:cxnLst/>
                <a:rect l="l" t="t" r="r" b="b"/>
                <a:pathLst>
                  <a:path w="751" h="569" extrusionOk="0">
                    <a:moveTo>
                      <a:pt x="375" y="0"/>
                    </a:moveTo>
                    <a:cubicBezTo>
                      <a:pt x="0" y="0"/>
                      <a:pt x="0" y="569"/>
                      <a:pt x="375" y="569"/>
                    </a:cubicBezTo>
                    <a:cubicBezTo>
                      <a:pt x="750" y="557"/>
                      <a:pt x="750" y="0"/>
                      <a:pt x="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03670" y="1275909"/>
                <a:ext cx="17681" cy="13261"/>
              </a:xfrm>
              <a:custGeom>
                <a:avLst/>
                <a:gdLst/>
                <a:ahLst/>
                <a:cxnLst/>
                <a:rect l="l" t="t" r="r" b="b"/>
                <a:pathLst>
                  <a:path w="340" h="255" extrusionOk="0">
                    <a:moveTo>
                      <a:pt x="170" y="0"/>
                    </a:moveTo>
                    <a:cubicBezTo>
                      <a:pt x="1" y="0"/>
                      <a:pt x="1" y="255"/>
                      <a:pt x="170" y="255"/>
                    </a:cubicBezTo>
                    <a:cubicBezTo>
                      <a:pt x="340" y="255"/>
                      <a:pt x="340" y="0"/>
                      <a:pt x="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27591" y="1329522"/>
                <a:ext cx="31722" cy="28653"/>
              </a:xfrm>
              <a:custGeom>
                <a:avLst/>
                <a:gdLst/>
                <a:ahLst/>
                <a:cxnLst/>
                <a:rect l="l" t="t" r="r" b="b"/>
                <a:pathLst>
                  <a:path w="610" h="551" extrusionOk="0">
                    <a:moveTo>
                      <a:pt x="351" y="1"/>
                    </a:moveTo>
                    <a:cubicBezTo>
                      <a:pt x="332" y="1"/>
                      <a:pt x="312" y="4"/>
                      <a:pt x="291" y="10"/>
                    </a:cubicBezTo>
                    <a:lnTo>
                      <a:pt x="267" y="10"/>
                    </a:lnTo>
                    <a:cubicBezTo>
                      <a:pt x="1" y="94"/>
                      <a:pt x="1" y="457"/>
                      <a:pt x="267" y="530"/>
                    </a:cubicBezTo>
                    <a:lnTo>
                      <a:pt x="291" y="542"/>
                    </a:lnTo>
                    <a:cubicBezTo>
                      <a:pt x="312" y="548"/>
                      <a:pt x="332" y="551"/>
                      <a:pt x="351" y="551"/>
                    </a:cubicBezTo>
                    <a:cubicBezTo>
                      <a:pt x="610" y="551"/>
                      <a:pt x="610" y="1"/>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769089" y="1319226"/>
                <a:ext cx="35778" cy="37910"/>
              </a:xfrm>
              <a:custGeom>
                <a:avLst/>
                <a:gdLst/>
                <a:ahLst/>
                <a:cxnLst/>
                <a:rect l="l" t="t" r="r" b="b"/>
                <a:pathLst>
                  <a:path w="688" h="729" extrusionOk="0">
                    <a:moveTo>
                      <a:pt x="366" y="1"/>
                    </a:moveTo>
                    <a:cubicBezTo>
                      <a:pt x="315" y="1"/>
                      <a:pt x="264" y="13"/>
                      <a:pt x="218" y="38"/>
                    </a:cubicBezTo>
                    <a:cubicBezTo>
                      <a:pt x="85" y="111"/>
                      <a:pt x="1" y="244"/>
                      <a:pt x="1" y="401"/>
                    </a:cubicBezTo>
                    <a:cubicBezTo>
                      <a:pt x="1" y="587"/>
                      <a:pt x="150" y="729"/>
                      <a:pt x="322" y="729"/>
                    </a:cubicBezTo>
                    <a:cubicBezTo>
                      <a:pt x="352" y="729"/>
                      <a:pt x="382" y="725"/>
                      <a:pt x="412" y="716"/>
                    </a:cubicBezTo>
                    <a:cubicBezTo>
                      <a:pt x="591" y="674"/>
                      <a:pt x="688" y="475"/>
                      <a:pt x="637" y="305"/>
                    </a:cubicBezTo>
                    <a:lnTo>
                      <a:pt x="637" y="305"/>
                    </a:lnTo>
                    <a:cubicBezTo>
                      <a:pt x="641" y="268"/>
                      <a:pt x="638" y="229"/>
                      <a:pt x="630" y="196"/>
                    </a:cubicBezTo>
                    <a:cubicBezTo>
                      <a:pt x="617" y="159"/>
                      <a:pt x="593" y="111"/>
                      <a:pt x="557" y="75"/>
                    </a:cubicBezTo>
                    <a:cubicBezTo>
                      <a:pt x="508" y="25"/>
                      <a:pt x="438"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41423" y="1265196"/>
                <a:ext cx="34010" cy="27093"/>
              </a:xfrm>
              <a:custGeom>
                <a:avLst/>
                <a:gdLst/>
                <a:ahLst/>
                <a:cxnLst/>
                <a:rect l="l" t="t" r="r" b="b"/>
                <a:pathLst>
                  <a:path w="654" h="521" extrusionOk="0">
                    <a:moveTo>
                      <a:pt x="327" y="1"/>
                    </a:moveTo>
                    <a:cubicBezTo>
                      <a:pt x="1" y="25"/>
                      <a:pt x="1" y="497"/>
                      <a:pt x="327" y="521"/>
                    </a:cubicBezTo>
                    <a:cubicBezTo>
                      <a:pt x="654" y="497"/>
                      <a:pt x="654" y="25"/>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724887" y="1152613"/>
                <a:ext cx="29485" cy="20957"/>
              </a:xfrm>
              <a:custGeom>
                <a:avLst/>
                <a:gdLst/>
                <a:ahLst/>
                <a:cxnLst/>
                <a:rect l="l" t="t" r="r" b="b"/>
                <a:pathLst>
                  <a:path w="567" h="403" extrusionOk="0">
                    <a:moveTo>
                      <a:pt x="283" y="1"/>
                    </a:moveTo>
                    <a:cubicBezTo>
                      <a:pt x="234" y="1"/>
                      <a:pt x="182" y="19"/>
                      <a:pt x="137" y="61"/>
                    </a:cubicBezTo>
                    <a:cubicBezTo>
                      <a:pt x="0" y="198"/>
                      <a:pt x="193" y="403"/>
                      <a:pt x="348" y="403"/>
                    </a:cubicBezTo>
                    <a:cubicBezTo>
                      <a:pt x="399" y="403"/>
                      <a:pt x="446" y="381"/>
                      <a:pt x="476" y="327"/>
                    </a:cubicBezTo>
                    <a:cubicBezTo>
                      <a:pt x="566" y="164"/>
                      <a:pt x="432" y="1"/>
                      <a:pt x="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782765" y="1017512"/>
                <a:ext cx="34270" cy="25273"/>
              </a:xfrm>
              <a:custGeom>
                <a:avLst/>
                <a:gdLst/>
                <a:ahLst/>
                <a:cxnLst/>
                <a:rect l="l" t="t" r="r" b="b"/>
                <a:pathLst>
                  <a:path w="659" h="486" extrusionOk="0">
                    <a:moveTo>
                      <a:pt x="345" y="1"/>
                    </a:moveTo>
                    <a:cubicBezTo>
                      <a:pt x="112" y="1"/>
                      <a:pt x="0" y="325"/>
                      <a:pt x="221" y="457"/>
                    </a:cubicBezTo>
                    <a:cubicBezTo>
                      <a:pt x="252" y="477"/>
                      <a:pt x="282" y="486"/>
                      <a:pt x="311" y="486"/>
                    </a:cubicBezTo>
                    <a:cubicBezTo>
                      <a:pt x="513" y="486"/>
                      <a:pt x="658" y="63"/>
                      <a:pt x="415" y="10"/>
                    </a:cubicBezTo>
                    <a:cubicBezTo>
                      <a:pt x="391" y="4"/>
                      <a:pt x="368" y="1"/>
                      <a:pt x="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706166" y="988287"/>
                <a:ext cx="34686" cy="28809"/>
              </a:xfrm>
              <a:custGeom>
                <a:avLst/>
                <a:gdLst/>
                <a:ahLst/>
                <a:cxnLst/>
                <a:rect l="l" t="t" r="r" b="b"/>
                <a:pathLst>
                  <a:path w="667" h="554" extrusionOk="0">
                    <a:moveTo>
                      <a:pt x="416" y="1"/>
                    </a:moveTo>
                    <a:cubicBezTo>
                      <a:pt x="380" y="1"/>
                      <a:pt x="345" y="11"/>
                      <a:pt x="315" y="32"/>
                    </a:cubicBezTo>
                    <a:lnTo>
                      <a:pt x="315" y="32"/>
                    </a:lnTo>
                    <a:cubicBezTo>
                      <a:pt x="306" y="31"/>
                      <a:pt x="296" y="30"/>
                      <a:pt x="287" y="30"/>
                    </a:cubicBezTo>
                    <a:cubicBezTo>
                      <a:pt x="187" y="30"/>
                      <a:pt x="91" y="95"/>
                      <a:pt x="61" y="185"/>
                    </a:cubicBezTo>
                    <a:cubicBezTo>
                      <a:pt x="1" y="306"/>
                      <a:pt x="49" y="439"/>
                      <a:pt x="158" y="499"/>
                    </a:cubicBezTo>
                    <a:lnTo>
                      <a:pt x="158" y="511"/>
                    </a:lnTo>
                    <a:cubicBezTo>
                      <a:pt x="206" y="540"/>
                      <a:pt x="259" y="554"/>
                      <a:pt x="313" y="554"/>
                    </a:cubicBezTo>
                    <a:cubicBezTo>
                      <a:pt x="396" y="554"/>
                      <a:pt x="479" y="522"/>
                      <a:pt x="545" y="463"/>
                    </a:cubicBezTo>
                    <a:cubicBezTo>
                      <a:pt x="642" y="366"/>
                      <a:pt x="666" y="209"/>
                      <a:pt x="594" y="100"/>
                    </a:cubicBezTo>
                    <a:cubicBezTo>
                      <a:pt x="551" y="36"/>
                      <a:pt x="482" y="1"/>
                      <a:pt x="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35755" y="968943"/>
                <a:ext cx="29641" cy="23921"/>
              </a:xfrm>
              <a:custGeom>
                <a:avLst/>
                <a:gdLst/>
                <a:ahLst/>
                <a:cxnLst/>
                <a:rect l="l" t="t" r="r" b="b"/>
                <a:pathLst>
                  <a:path w="570" h="460" extrusionOk="0">
                    <a:moveTo>
                      <a:pt x="291" y="0"/>
                    </a:moveTo>
                    <a:cubicBezTo>
                      <a:pt x="1" y="12"/>
                      <a:pt x="1" y="436"/>
                      <a:pt x="291" y="460"/>
                    </a:cubicBezTo>
                    <a:cubicBezTo>
                      <a:pt x="569" y="436"/>
                      <a:pt x="569" y="12"/>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21298" y="994111"/>
                <a:ext cx="35258" cy="26469"/>
              </a:xfrm>
              <a:custGeom>
                <a:avLst/>
                <a:gdLst/>
                <a:ahLst/>
                <a:cxnLst/>
                <a:rect l="l" t="t" r="r" b="b"/>
                <a:pathLst>
                  <a:path w="678" h="509" extrusionOk="0">
                    <a:moveTo>
                      <a:pt x="339" y="0"/>
                    </a:moveTo>
                    <a:cubicBezTo>
                      <a:pt x="1" y="0"/>
                      <a:pt x="1" y="508"/>
                      <a:pt x="339" y="508"/>
                    </a:cubicBezTo>
                    <a:cubicBezTo>
                      <a:pt x="678" y="508"/>
                      <a:pt x="678" y="0"/>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305695" y="931449"/>
                <a:ext cx="35258" cy="30629"/>
              </a:xfrm>
              <a:custGeom>
                <a:avLst/>
                <a:gdLst/>
                <a:ahLst/>
                <a:cxnLst/>
                <a:rect l="l" t="t" r="r" b="b"/>
                <a:pathLst>
                  <a:path w="678" h="589" extrusionOk="0">
                    <a:moveTo>
                      <a:pt x="290" y="0"/>
                    </a:moveTo>
                    <a:cubicBezTo>
                      <a:pt x="142" y="0"/>
                      <a:pt x="0" y="119"/>
                      <a:pt x="0" y="298"/>
                    </a:cubicBezTo>
                    <a:cubicBezTo>
                      <a:pt x="0" y="455"/>
                      <a:pt x="133" y="576"/>
                      <a:pt x="290" y="588"/>
                    </a:cubicBezTo>
                    <a:cubicBezTo>
                      <a:pt x="544" y="588"/>
                      <a:pt x="678" y="274"/>
                      <a:pt x="496" y="92"/>
                    </a:cubicBezTo>
                    <a:cubicBezTo>
                      <a:pt x="437" y="29"/>
                      <a:pt x="363" y="0"/>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347817" y="942526"/>
                <a:ext cx="35258" cy="30213"/>
              </a:xfrm>
              <a:custGeom>
                <a:avLst/>
                <a:gdLst/>
                <a:ahLst/>
                <a:cxnLst/>
                <a:rect l="l" t="t" r="r" b="b"/>
                <a:pathLst>
                  <a:path w="678" h="581" extrusionOk="0">
                    <a:moveTo>
                      <a:pt x="291" y="1"/>
                    </a:moveTo>
                    <a:cubicBezTo>
                      <a:pt x="140" y="1"/>
                      <a:pt x="1" y="118"/>
                      <a:pt x="1" y="291"/>
                    </a:cubicBezTo>
                    <a:cubicBezTo>
                      <a:pt x="1" y="448"/>
                      <a:pt x="122" y="581"/>
                      <a:pt x="291" y="581"/>
                    </a:cubicBezTo>
                    <a:cubicBezTo>
                      <a:pt x="545" y="581"/>
                      <a:pt x="678" y="266"/>
                      <a:pt x="497" y="85"/>
                    </a:cubicBezTo>
                    <a:cubicBezTo>
                      <a:pt x="435" y="27"/>
                      <a:pt x="362" y="1"/>
                      <a:pt x="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302523" y="1045021"/>
                <a:ext cx="20801" cy="15809"/>
              </a:xfrm>
              <a:custGeom>
                <a:avLst/>
                <a:gdLst/>
                <a:ahLst/>
                <a:cxnLst/>
                <a:rect l="l" t="t" r="r" b="b"/>
                <a:pathLst>
                  <a:path w="400" h="304" extrusionOk="0">
                    <a:moveTo>
                      <a:pt x="206" y="1"/>
                    </a:moveTo>
                    <a:cubicBezTo>
                      <a:pt x="1" y="1"/>
                      <a:pt x="1" y="303"/>
                      <a:pt x="206" y="303"/>
                    </a:cubicBezTo>
                    <a:cubicBezTo>
                      <a:pt x="400" y="303"/>
                      <a:pt x="400" y="1"/>
                      <a:pt x="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1301275" y="1085426"/>
                <a:ext cx="29589" cy="30265"/>
              </a:xfrm>
              <a:custGeom>
                <a:avLst/>
                <a:gdLst/>
                <a:ahLst/>
                <a:cxnLst/>
                <a:rect l="l" t="t" r="r" b="b"/>
                <a:pathLst>
                  <a:path w="569" h="582" extrusionOk="0">
                    <a:moveTo>
                      <a:pt x="309" y="0"/>
                    </a:moveTo>
                    <a:cubicBezTo>
                      <a:pt x="267" y="0"/>
                      <a:pt x="223" y="11"/>
                      <a:pt x="182" y="34"/>
                    </a:cubicBezTo>
                    <a:cubicBezTo>
                      <a:pt x="0" y="131"/>
                      <a:pt x="0" y="373"/>
                      <a:pt x="182" y="482"/>
                    </a:cubicBezTo>
                    <a:cubicBezTo>
                      <a:pt x="218" y="506"/>
                      <a:pt x="254" y="530"/>
                      <a:pt x="291" y="555"/>
                    </a:cubicBezTo>
                    <a:cubicBezTo>
                      <a:pt x="321" y="573"/>
                      <a:pt x="353" y="581"/>
                      <a:pt x="384" y="581"/>
                    </a:cubicBezTo>
                    <a:cubicBezTo>
                      <a:pt x="476" y="581"/>
                      <a:pt x="557" y="509"/>
                      <a:pt x="557" y="409"/>
                    </a:cubicBezTo>
                    <a:cubicBezTo>
                      <a:pt x="557" y="361"/>
                      <a:pt x="557" y="313"/>
                      <a:pt x="569" y="252"/>
                    </a:cubicBezTo>
                    <a:cubicBezTo>
                      <a:pt x="569" y="105"/>
                      <a:pt x="444"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1294359" y="1127444"/>
                <a:ext cx="37182" cy="27717"/>
              </a:xfrm>
              <a:custGeom>
                <a:avLst/>
                <a:gdLst/>
                <a:ahLst/>
                <a:cxnLst/>
                <a:rect l="l" t="t" r="r" b="b"/>
                <a:pathLst>
                  <a:path w="715" h="533" extrusionOk="0">
                    <a:moveTo>
                      <a:pt x="363" y="1"/>
                    </a:moveTo>
                    <a:cubicBezTo>
                      <a:pt x="0" y="1"/>
                      <a:pt x="0" y="533"/>
                      <a:pt x="363" y="533"/>
                    </a:cubicBezTo>
                    <a:cubicBezTo>
                      <a:pt x="714" y="533"/>
                      <a:pt x="714"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1340277" y="1012312"/>
                <a:ext cx="37182" cy="28393"/>
              </a:xfrm>
              <a:custGeom>
                <a:avLst/>
                <a:gdLst/>
                <a:ahLst/>
                <a:cxnLst/>
                <a:rect l="l" t="t" r="r" b="b"/>
                <a:pathLst>
                  <a:path w="715" h="546" extrusionOk="0">
                    <a:moveTo>
                      <a:pt x="363" y="1"/>
                    </a:moveTo>
                    <a:cubicBezTo>
                      <a:pt x="0" y="1"/>
                      <a:pt x="0" y="545"/>
                      <a:pt x="363" y="545"/>
                    </a:cubicBezTo>
                    <a:cubicBezTo>
                      <a:pt x="714" y="533"/>
                      <a:pt x="714"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1277354" y="1162025"/>
                <a:ext cx="32762" cy="27145"/>
              </a:xfrm>
              <a:custGeom>
                <a:avLst/>
                <a:gdLst/>
                <a:ahLst/>
                <a:cxnLst/>
                <a:rect l="l" t="t" r="r" b="b"/>
                <a:pathLst>
                  <a:path w="630" h="522" extrusionOk="0">
                    <a:moveTo>
                      <a:pt x="315" y="1"/>
                    </a:moveTo>
                    <a:cubicBezTo>
                      <a:pt x="1" y="25"/>
                      <a:pt x="1" y="485"/>
                      <a:pt x="315" y="521"/>
                    </a:cubicBezTo>
                    <a:cubicBezTo>
                      <a:pt x="630" y="485"/>
                      <a:pt x="630" y="25"/>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1196856" y="1190990"/>
                <a:ext cx="40926" cy="30265"/>
              </a:xfrm>
              <a:custGeom>
                <a:avLst/>
                <a:gdLst/>
                <a:ahLst/>
                <a:cxnLst/>
                <a:rect l="l" t="t" r="r" b="b"/>
                <a:pathLst>
                  <a:path w="787" h="582" extrusionOk="0">
                    <a:moveTo>
                      <a:pt x="411" y="0"/>
                    </a:moveTo>
                    <a:cubicBezTo>
                      <a:pt x="407" y="0"/>
                      <a:pt x="403" y="0"/>
                      <a:pt x="400" y="0"/>
                    </a:cubicBezTo>
                    <a:cubicBezTo>
                      <a:pt x="0" y="0"/>
                      <a:pt x="0" y="581"/>
                      <a:pt x="400" y="581"/>
                    </a:cubicBezTo>
                    <a:cubicBezTo>
                      <a:pt x="783" y="581"/>
                      <a:pt x="787"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817" y="324797"/>
                <a:ext cx="99481" cy="99429"/>
              </a:xfrm>
              <a:custGeom>
                <a:avLst/>
                <a:gdLst/>
                <a:ahLst/>
                <a:cxnLst/>
                <a:rect l="l" t="t" r="r" b="b"/>
                <a:pathLst>
                  <a:path w="1913" h="1912" extrusionOk="0">
                    <a:moveTo>
                      <a:pt x="956" y="0"/>
                    </a:moveTo>
                    <a:cubicBezTo>
                      <a:pt x="932" y="907"/>
                      <a:pt x="908" y="932"/>
                      <a:pt x="1" y="956"/>
                    </a:cubicBezTo>
                    <a:cubicBezTo>
                      <a:pt x="908" y="980"/>
                      <a:pt x="932" y="1004"/>
                      <a:pt x="956" y="1912"/>
                    </a:cubicBezTo>
                    <a:cubicBezTo>
                      <a:pt x="981" y="1004"/>
                      <a:pt x="1005" y="980"/>
                      <a:pt x="1912" y="956"/>
                    </a:cubicBezTo>
                    <a:cubicBezTo>
                      <a:pt x="993" y="932"/>
                      <a:pt x="981" y="907"/>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459153" y="307793"/>
                <a:ext cx="98805" cy="99429"/>
              </a:xfrm>
              <a:custGeom>
                <a:avLst/>
                <a:gdLst/>
                <a:ahLst/>
                <a:cxnLst/>
                <a:rect l="l" t="t" r="r" b="b"/>
                <a:pathLst>
                  <a:path w="1900" h="1912" extrusionOk="0">
                    <a:moveTo>
                      <a:pt x="956" y="1"/>
                    </a:moveTo>
                    <a:cubicBezTo>
                      <a:pt x="424" y="1"/>
                      <a:pt x="1" y="436"/>
                      <a:pt x="1" y="956"/>
                    </a:cubicBezTo>
                    <a:cubicBezTo>
                      <a:pt x="1" y="1489"/>
                      <a:pt x="424" y="1912"/>
                      <a:pt x="956" y="1912"/>
                    </a:cubicBezTo>
                    <a:cubicBezTo>
                      <a:pt x="1477" y="1912"/>
                      <a:pt x="1900" y="1489"/>
                      <a:pt x="1900" y="956"/>
                    </a:cubicBezTo>
                    <a:cubicBezTo>
                      <a:pt x="1900" y="436"/>
                      <a:pt x="1477" y="1"/>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688117" y="429841"/>
                <a:ext cx="98857" cy="99429"/>
              </a:xfrm>
              <a:custGeom>
                <a:avLst/>
                <a:gdLst/>
                <a:ahLst/>
                <a:cxnLst/>
                <a:rect l="l" t="t" r="r" b="b"/>
                <a:pathLst>
                  <a:path w="1901" h="1912" extrusionOk="0">
                    <a:moveTo>
                      <a:pt x="957" y="0"/>
                    </a:moveTo>
                    <a:cubicBezTo>
                      <a:pt x="932" y="908"/>
                      <a:pt x="908" y="932"/>
                      <a:pt x="1" y="956"/>
                    </a:cubicBezTo>
                    <a:cubicBezTo>
                      <a:pt x="908" y="980"/>
                      <a:pt x="932" y="1004"/>
                      <a:pt x="957" y="1912"/>
                    </a:cubicBezTo>
                    <a:cubicBezTo>
                      <a:pt x="981" y="1004"/>
                      <a:pt x="993" y="980"/>
                      <a:pt x="1900" y="956"/>
                    </a:cubicBezTo>
                    <a:cubicBezTo>
                      <a:pt x="993" y="932"/>
                      <a:pt x="981" y="908"/>
                      <a:pt x="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688117" y="768268"/>
                <a:ext cx="98857" cy="98805"/>
              </a:xfrm>
              <a:custGeom>
                <a:avLst/>
                <a:gdLst/>
                <a:ahLst/>
                <a:cxnLst/>
                <a:rect l="l" t="t" r="r" b="b"/>
                <a:pathLst>
                  <a:path w="1901" h="1900" extrusionOk="0">
                    <a:moveTo>
                      <a:pt x="957" y="0"/>
                    </a:moveTo>
                    <a:cubicBezTo>
                      <a:pt x="932" y="908"/>
                      <a:pt x="908" y="920"/>
                      <a:pt x="1" y="944"/>
                    </a:cubicBezTo>
                    <a:cubicBezTo>
                      <a:pt x="908" y="980"/>
                      <a:pt x="932" y="992"/>
                      <a:pt x="957" y="1900"/>
                    </a:cubicBezTo>
                    <a:cubicBezTo>
                      <a:pt x="981" y="992"/>
                      <a:pt x="993" y="980"/>
                      <a:pt x="1900" y="944"/>
                    </a:cubicBezTo>
                    <a:cubicBezTo>
                      <a:pt x="993" y="920"/>
                      <a:pt x="981" y="908"/>
                      <a:pt x="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82399" y="1446994"/>
                <a:ext cx="99429" cy="99481"/>
              </a:xfrm>
              <a:custGeom>
                <a:avLst/>
                <a:gdLst/>
                <a:ahLst/>
                <a:cxnLst/>
                <a:rect l="l" t="t" r="r" b="b"/>
                <a:pathLst>
                  <a:path w="1912" h="1913" extrusionOk="0">
                    <a:moveTo>
                      <a:pt x="956" y="1"/>
                    </a:moveTo>
                    <a:cubicBezTo>
                      <a:pt x="436" y="1"/>
                      <a:pt x="0" y="424"/>
                      <a:pt x="0" y="956"/>
                    </a:cubicBezTo>
                    <a:cubicBezTo>
                      <a:pt x="0" y="1477"/>
                      <a:pt x="436" y="1912"/>
                      <a:pt x="956" y="1912"/>
                    </a:cubicBezTo>
                    <a:cubicBezTo>
                      <a:pt x="1488" y="1912"/>
                      <a:pt x="1911" y="1477"/>
                      <a:pt x="1911" y="956"/>
                    </a:cubicBezTo>
                    <a:cubicBezTo>
                      <a:pt x="1911" y="424"/>
                      <a:pt x="1488" y="1"/>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776629" y="1051313"/>
                <a:ext cx="99429" cy="98857"/>
              </a:xfrm>
              <a:custGeom>
                <a:avLst/>
                <a:gdLst/>
                <a:ahLst/>
                <a:cxnLst/>
                <a:rect l="l" t="t" r="r" b="b"/>
                <a:pathLst>
                  <a:path w="1912" h="1901" extrusionOk="0">
                    <a:moveTo>
                      <a:pt x="956" y="1"/>
                    </a:moveTo>
                    <a:cubicBezTo>
                      <a:pt x="932" y="908"/>
                      <a:pt x="908" y="920"/>
                      <a:pt x="1" y="944"/>
                    </a:cubicBezTo>
                    <a:cubicBezTo>
                      <a:pt x="908" y="981"/>
                      <a:pt x="932" y="993"/>
                      <a:pt x="956" y="1900"/>
                    </a:cubicBezTo>
                    <a:cubicBezTo>
                      <a:pt x="981" y="993"/>
                      <a:pt x="1005" y="981"/>
                      <a:pt x="1912" y="944"/>
                    </a:cubicBezTo>
                    <a:cubicBezTo>
                      <a:pt x="1005" y="920"/>
                      <a:pt x="981" y="908"/>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896805" y="1316782"/>
                <a:ext cx="99429" cy="99481"/>
              </a:xfrm>
              <a:custGeom>
                <a:avLst/>
                <a:gdLst/>
                <a:ahLst/>
                <a:cxnLst/>
                <a:rect l="l" t="t" r="r" b="b"/>
                <a:pathLst>
                  <a:path w="1912" h="1913" extrusionOk="0">
                    <a:moveTo>
                      <a:pt x="956" y="1"/>
                    </a:moveTo>
                    <a:cubicBezTo>
                      <a:pt x="932" y="908"/>
                      <a:pt x="907" y="932"/>
                      <a:pt x="0" y="956"/>
                    </a:cubicBezTo>
                    <a:cubicBezTo>
                      <a:pt x="907" y="981"/>
                      <a:pt x="932" y="1005"/>
                      <a:pt x="956" y="1912"/>
                    </a:cubicBezTo>
                    <a:cubicBezTo>
                      <a:pt x="980" y="1005"/>
                      <a:pt x="1004" y="981"/>
                      <a:pt x="1911" y="956"/>
                    </a:cubicBezTo>
                    <a:cubicBezTo>
                      <a:pt x="1004" y="932"/>
                      <a:pt x="980" y="908"/>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1671164" y="1281577"/>
                <a:ext cx="61051" cy="61675"/>
              </a:xfrm>
              <a:custGeom>
                <a:avLst/>
                <a:gdLst/>
                <a:ahLst/>
                <a:cxnLst/>
                <a:rect l="l" t="t" r="r" b="b"/>
                <a:pathLst>
                  <a:path w="1174" h="1186" extrusionOk="0">
                    <a:moveTo>
                      <a:pt x="581" y="0"/>
                    </a:moveTo>
                    <a:cubicBezTo>
                      <a:pt x="569" y="569"/>
                      <a:pt x="557" y="581"/>
                      <a:pt x="0" y="593"/>
                    </a:cubicBezTo>
                    <a:cubicBezTo>
                      <a:pt x="557" y="605"/>
                      <a:pt x="569" y="617"/>
                      <a:pt x="581" y="1186"/>
                    </a:cubicBezTo>
                    <a:cubicBezTo>
                      <a:pt x="605" y="617"/>
                      <a:pt x="617" y="605"/>
                      <a:pt x="1174" y="593"/>
                    </a:cubicBezTo>
                    <a:cubicBezTo>
                      <a:pt x="617" y="581"/>
                      <a:pt x="593" y="569"/>
                      <a:pt x="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1071687" y="1454535"/>
                <a:ext cx="37754" cy="37806"/>
              </a:xfrm>
              <a:custGeom>
                <a:avLst/>
                <a:gdLst/>
                <a:ahLst/>
                <a:cxnLst/>
                <a:rect l="l" t="t" r="r" b="b"/>
                <a:pathLst>
                  <a:path w="726" h="727" extrusionOk="0">
                    <a:moveTo>
                      <a:pt x="363" y="1"/>
                    </a:moveTo>
                    <a:cubicBezTo>
                      <a:pt x="351" y="352"/>
                      <a:pt x="339" y="364"/>
                      <a:pt x="0" y="364"/>
                    </a:cubicBezTo>
                    <a:cubicBezTo>
                      <a:pt x="339" y="376"/>
                      <a:pt x="351" y="388"/>
                      <a:pt x="363" y="727"/>
                    </a:cubicBezTo>
                    <a:cubicBezTo>
                      <a:pt x="363" y="388"/>
                      <a:pt x="375" y="376"/>
                      <a:pt x="726" y="364"/>
                    </a:cubicBezTo>
                    <a:cubicBezTo>
                      <a:pt x="387" y="352"/>
                      <a:pt x="363" y="352"/>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742672" y="1220527"/>
                <a:ext cx="37806" cy="37806"/>
              </a:xfrm>
              <a:custGeom>
                <a:avLst/>
                <a:gdLst/>
                <a:ahLst/>
                <a:cxnLst/>
                <a:rect l="l" t="t" r="r" b="b"/>
                <a:pathLst>
                  <a:path w="727" h="727" extrusionOk="0">
                    <a:moveTo>
                      <a:pt x="363" y="1"/>
                    </a:moveTo>
                    <a:cubicBezTo>
                      <a:pt x="351" y="340"/>
                      <a:pt x="339" y="352"/>
                      <a:pt x="0" y="364"/>
                    </a:cubicBezTo>
                    <a:cubicBezTo>
                      <a:pt x="339" y="376"/>
                      <a:pt x="351" y="376"/>
                      <a:pt x="363" y="727"/>
                    </a:cubicBezTo>
                    <a:cubicBezTo>
                      <a:pt x="375" y="376"/>
                      <a:pt x="375" y="376"/>
                      <a:pt x="726" y="364"/>
                    </a:cubicBezTo>
                    <a:cubicBezTo>
                      <a:pt x="375" y="352"/>
                      <a:pt x="375" y="340"/>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1871111" y="197601"/>
                <a:ext cx="23817" cy="21061"/>
              </a:xfrm>
              <a:custGeom>
                <a:avLst/>
                <a:gdLst/>
                <a:ahLst/>
                <a:cxnLst/>
                <a:rect l="l" t="t" r="r" b="b"/>
                <a:pathLst>
                  <a:path w="458" h="405" extrusionOk="0">
                    <a:moveTo>
                      <a:pt x="227" y="0"/>
                    </a:moveTo>
                    <a:cubicBezTo>
                      <a:pt x="135" y="0"/>
                      <a:pt x="41" y="54"/>
                      <a:pt x="14" y="172"/>
                    </a:cubicBezTo>
                    <a:cubicBezTo>
                      <a:pt x="1" y="320"/>
                      <a:pt x="114" y="404"/>
                      <a:pt x="229" y="404"/>
                    </a:cubicBezTo>
                    <a:cubicBezTo>
                      <a:pt x="320" y="404"/>
                      <a:pt x="411" y="351"/>
                      <a:pt x="438" y="233"/>
                    </a:cubicBezTo>
                    <a:cubicBezTo>
                      <a:pt x="458" y="85"/>
                      <a:pt x="343" y="0"/>
                      <a:pt x="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1976883" y="267908"/>
                <a:ext cx="42538" cy="30005"/>
              </a:xfrm>
              <a:custGeom>
                <a:avLst/>
                <a:gdLst/>
                <a:ahLst/>
                <a:cxnLst/>
                <a:rect l="l" t="t" r="r" b="b"/>
                <a:pathLst>
                  <a:path w="818" h="577" extrusionOk="0">
                    <a:moveTo>
                      <a:pt x="497" y="0"/>
                    </a:moveTo>
                    <a:cubicBezTo>
                      <a:pt x="270" y="0"/>
                      <a:pt x="1" y="334"/>
                      <a:pt x="218" y="514"/>
                    </a:cubicBezTo>
                    <a:cubicBezTo>
                      <a:pt x="278" y="558"/>
                      <a:pt x="341" y="577"/>
                      <a:pt x="402" y="577"/>
                    </a:cubicBezTo>
                    <a:cubicBezTo>
                      <a:pt x="626" y="577"/>
                      <a:pt x="818" y="318"/>
                      <a:pt x="666" y="90"/>
                    </a:cubicBezTo>
                    <a:cubicBezTo>
                      <a:pt x="621" y="26"/>
                      <a:pt x="560" y="0"/>
                      <a:pt x="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1980211" y="422457"/>
                <a:ext cx="31097" cy="27873"/>
              </a:xfrm>
              <a:custGeom>
                <a:avLst/>
                <a:gdLst/>
                <a:ahLst/>
                <a:cxnLst/>
                <a:rect l="l" t="t" r="r" b="b"/>
                <a:pathLst>
                  <a:path w="598" h="536" extrusionOk="0">
                    <a:moveTo>
                      <a:pt x="292" y="0"/>
                    </a:moveTo>
                    <a:cubicBezTo>
                      <a:pt x="175" y="0"/>
                      <a:pt x="58" y="68"/>
                      <a:pt x="21" y="215"/>
                    </a:cubicBezTo>
                    <a:cubicBezTo>
                      <a:pt x="1" y="419"/>
                      <a:pt x="156" y="535"/>
                      <a:pt x="309" y="535"/>
                    </a:cubicBezTo>
                    <a:cubicBezTo>
                      <a:pt x="428" y="535"/>
                      <a:pt x="546" y="465"/>
                      <a:pt x="577" y="312"/>
                    </a:cubicBezTo>
                    <a:cubicBezTo>
                      <a:pt x="598" y="114"/>
                      <a:pt x="445" y="0"/>
                      <a:pt x="2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145057" y="651160"/>
                <a:ext cx="21633" cy="19501"/>
              </a:xfrm>
              <a:custGeom>
                <a:avLst/>
                <a:gdLst/>
                <a:ahLst/>
                <a:cxnLst/>
                <a:rect l="l" t="t" r="r" b="b"/>
                <a:pathLst>
                  <a:path w="416" h="375" extrusionOk="0">
                    <a:moveTo>
                      <a:pt x="203" y="1"/>
                    </a:moveTo>
                    <a:cubicBezTo>
                      <a:pt x="122" y="1"/>
                      <a:pt x="41" y="49"/>
                      <a:pt x="20" y="160"/>
                    </a:cubicBezTo>
                    <a:cubicBezTo>
                      <a:pt x="0" y="296"/>
                      <a:pt x="106" y="374"/>
                      <a:pt x="211" y="374"/>
                    </a:cubicBezTo>
                    <a:cubicBezTo>
                      <a:pt x="292" y="374"/>
                      <a:pt x="374" y="326"/>
                      <a:pt x="395" y="220"/>
                    </a:cubicBezTo>
                    <a:cubicBezTo>
                      <a:pt x="416" y="83"/>
                      <a:pt x="309"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053014" y="833166"/>
                <a:ext cx="14509" cy="10869"/>
              </a:xfrm>
              <a:custGeom>
                <a:avLst/>
                <a:gdLst/>
                <a:ahLst/>
                <a:cxnLst/>
                <a:rect l="l" t="t" r="r" b="b"/>
                <a:pathLst>
                  <a:path w="279" h="209" extrusionOk="0">
                    <a:moveTo>
                      <a:pt x="126" y="1"/>
                    </a:moveTo>
                    <a:cubicBezTo>
                      <a:pt x="76" y="1"/>
                      <a:pt x="26" y="26"/>
                      <a:pt x="0" y="83"/>
                    </a:cubicBezTo>
                    <a:cubicBezTo>
                      <a:pt x="7" y="165"/>
                      <a:pt x="76" y="209"/>
                      <a:pt x="146" y="209"/>
                    </a:cubicBezTo>
                    <a:cubicBezTo>
                      <a:pt x="199" y="209"/>
                      <a:pt x="252" y="184"/>
                      <a:pt x="278" y="131"/>
                    </a:cubicBezTo>
                    <a:cubicBezTo>
                      <a:pt x="264" y="48"/>
                      <a:pt x="195" y="1"/>
                      <a:pt x="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19680" y="1159841"/>
                <a:ext cx="34790" cy="32086"/>
              </a:xfrm>
              <a:custGeom>
                <a:avLst/>
                <a:gdLst/>
                <a:ahLst/>
                <a:cxnLst/>
                <a:rect l="l" t="t" r="r" b="b"/>
                <a:pathLst>
                  <a:path w="669" h="617" extrusionOk="0">
                    <a:moveTo>
                      <a:pt x="274" y="0"/>
                    </a:moveTo>
                    <a:cubicBezTo>
                      <a:pt x="137" y="0"/>
                      <a:pt x="12" y="64"/>
                      <a:pt x="12" y="212"/>
                    </a:cubicBezTo>
                    <a:cubicBezTo>
                      <a:pt x="0" y="309"/>
                      <a:pt x="25" y="418"/>
                      <a:pt x="85" y="515"/>
                    </a:cubicBezTo>
                    <a:cubicBezTo>
                      <a:pt x="137" y="582"/>
                      <a:pt x="217" y="617"/>
                      <a:pt x="299" y="617"/>
                    </a:cubicBezTo>
                    <a:cubicBezTo>
                      <a:pt x="350" y="617"/>
                      <a:pt x="401" y="603"/>
                      <a:pt x="448" y="575"/>
                    </a:cubicBezTo>
                    <a:cubicBezTo>
                      <a:pt x="533" y="503"/>
                      <a:pt x="581" y="418"/>
                      <a:pt x="605" y="309"/>
                    </a:cubicBezTo>
                    <a:cubicBezTo>
                      <a:pt x="668" y="120"/>
                      <a:pt x="460" y="0"/>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1958006" y="1217251"/>
                <a:ext cx="52887" cy="54551"/>
              </a:xfrm>
              <a:custGeom>
                <a:avLst/>
                <a:gdLst/>
                <a:ahLst/>
                <a:cxnLst/>
                <a:rect l="l" t="t" r="r" b="b"/>
                <a:pathLst>
                  <a:path w="1017" h="1049" extrusionOk="0">
                    <a:moveTo>
                      <a:pt x="520" y="0"/>
                    </a:moveTo>
                    <a:cubicBezTo>
                      <a:pt x="437" y="0"/>
                      <a:pt x="354" y="25"/>
                      <a:pt x="279" y="76"/>
                    </a:cubicBezTo>
                    <a:cubicBezTo>
                      <a:pt x="134" y="161"/>
                      <a:pt x="49" y="318"/>
                      <a:pt x="25" y="487"/>
                    </a:cubicBezTo>
                    <a:cubicBezTo>
                      <a:pt x="0" y="608"/>
                      <a:pt x="37" y="741"/>
                      <a:pt x="109" y="850"/>
                    </a:cubicBezTo>
                    <a:cubicBezTo>
                      <a:pt x="182" y="947"/>
                      <a:pt x="291" y="1020"/>
                      <a:pt x="424" y="1044"/>
                    </a:cubicBezTo>
                    <a:cubicBezTo>
                      <a:pt x="447" y="1047"/>
                      <a:pt x="469" y="1048"/>
                      <a:pt x="492" y="1048"/>
                    </a:cubicBezTo>
                    <a:cubicBezTo>
                      <a:pt x="730" y="1048"/>
                      <a:pt x="936" y="877"/>
                      <a:pt x="980" y="645"/>
                    </a:cubicBezTo>
                    <a:cubicBezTo>
                      <a:pt x="1017" y="475"/>
                      <a:pt x="980" y="306"/>
                      <a:pt x="871" y="173"/>
                    </a:cubicBezTo>
                    <a:cubicBezTo>
                      <a:pt x="782" y="62"/>
                      <a:pt x="652" y="0"/>
                      <a:pt x="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016508" y="1370708"/>
                <a:ext cx="51638" cy="42590"/>
              </a:xfrm>
              <a:custGeom>
                <a:avLst/>
                <a:gdLst/>
                <a:ahLst/>
                <a:cxnLst/>
                <a:rect l="l" t="t" r="r" b="b"/>
                <a:pathLst>
                  <a:path w="993" h="819" extrusionOk="0">
                    <a:moveTo>
                      <a:pt x="346" y="1"/>
                    </a:moveTo>
                    <a:cubicBezTo>
                      <a:pt x="221" y="1"/>
                      <a:pt x="103" y="63"/>
                      <a:pt x="37" y="210"/>
                    </a:cubicBezTo>
                    <a:cubicBezTo>
                      <a:pt x="13" y="282"/>
                      <a:pt x="0" y="355"/>
                      <a:pt x="0" y="427"/>
                    </a:cubicBezTo>
                    <a:cubicBezTo>
                      <a:pt x="13" y="488"/>
                      <a:pt x="37" y="548"/>
                      <a:pt x="73" y="609"/>
                    </a:cubicBezTo>
                    <a:lnTo>
                      <a:pt x="61" y="584"/>
                    </a:lnTo>
                    <a:lnTo>
                      <a:pt x="61" y="584"/>
                    </a:lnTo>
                    <a:cubicBezTo>
                      <a:pt x="140" y="733"/>
                      <a:pt x="287" y="818"/>
                      <a:pt x="450" y="818"/>
                    </a:cubicBezTo>
                    <a:cubicBezTo>
                      <a:pt x="469" y="818"/>
                      <a:pt x="489" y="817"/>
                      <a:pt x="509" y="815"/>
                    </a:cubicBezTo>
                    <a:cubicBezTo>
                      <a:pt x="896" y="778"/>
                      <a:pt x="992" y="246"/>
                      <a:pt x="629" y="89"/>
                    </a:cubicBezTo>
                    <a:lnTo>
                      <a:pt x="629" y="89"/>
                    </a:lnTo>
                    <a:cubicBezTo>
                      <a:pt x="660" y="109"/>
                      <a:pt x="675" y="119"/>
                      <a:pt x="675" y="119"/>
                    </a:cubicBezTo>
                    <a:cubicBezTo>
                      <a:pt x="675" y="119"/>
                      <a:pt x="645" y="100"/>
                      <a:pt x="581" y="65"/>
                    </a:cubicBezTo>
                    <a:cubicBezTo>
                      <a:pt x="557" y="48"/>
                      <a:pt x="532" y="37"/>
                      <a:pt x="504" y="32"/>
                    </a:cubicBezTo>
                    <a:lnTo>
                      <a:pt x="504" y="32"/>
                    </a:lnTo>
                    <a:cubicBezTo>
                      <a:pt x="452" y="12"/>
                      <a:pt x="39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1866483" y="1384436"/>
                <a:ext cx="54447" cy="45034"/>
              </a:xfrm>
              <a:custGeom>
                <a:avLst/>
                <a:gdLst/>
                <a:ahLst/>
                <a:cxnLst/>
                <a:rect l="l" t="t" r="r" b="b"/>
                <a:pathLst>
                  <a:path w="1047" h="866" extrusionOk="0">
                    <a:moveTo>
                      <a:pt x="481" y="1"/>
                    </a:moveTo>
                    <a:cubicBezTo>
                      <a:pt x="268" y="1"/>
                      <a:pt x="88" y="149"/>
                      <a:pt x="55" y="357"/>
                    </a:cubicBezTo>
                    <a:cubicBezTo>
                      <a:pt x="1" y="645"/>
                      <a:pt x="228" y="866"/>
                      <a:pt x="477" y="866"/>
                    </a:cubicBezTo>
                    <a:cubicBezTo>
                      <a:pt x="563" y="866"/>
                      <a:pt x="652" y="839"/>
                      <a:pt x="732" y="780"/>
                    </a:cubicBezTo>
                    <a:cubicBezTo>
                      <a:pt x="1047" y="563"/>
                      <a:pt x="926" y="67"/>
                      <a:pt x="551" y="6"/>
                    </a:cubicBezTo>
                    <a:cubicBezTo>
                      <a:pt x="527" y="3"/>
                      <a:pt x="504"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1892744" y="1549906"/>
                <a:ext cx="47686" cy="39782"/>
              </a:xfrm>
              <a:custGeom>
                <a:avLst/>
                <a:gdLst/>
                <a:ahLst/>
                <a:cxnLst/>
                <a:rect l="l" t="t" r="r" b="b"/>
                <a:pathLst>
                  <a:path w="917" h="765" extrusionOk="0">
                    <a:moveTo>
                      <a:pt x="418" y="0"/>
                    </a:moveTo>
                    <a:cubicBezTo>
                      <a:pt x="237" y="0"/>
                      <a:pt x="78" y="136"/>
                      <a:pt x="46" y="320"/>
                    </a:cubicBezTo>
                    <a:cubicBezTo>
                      <a:pt x="0" y="566"/>
                      <a:pt x="202" y="764"/>
                      <a:pt x="423" y="764"/>
                    </a:cubicBezTo>
                    <a:cubicBezTo>
                      <a:pt x="495" y="764"/>
                      <a:pt x="570" y="743"/>
                      <a:pt x="639" y="695"/>
                    </a:cubicBezTo>
                    <a:cubicBezTo>
                      <a:pt x="917" y="490"/>
                      <a:pt x="820" y="66"/>
                      <a:pt x="481" y="6"/>
                    </a:cubicBezTo>
                    <a:cubicBezTo>
                      <a:pt x="460" y="2"/>
                      <a:pt x="439"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1776416" y="1516157"/>
                <a:ext cx="19761" cy="17525"/>
              </a:xfrm>
              <a:custGeom>
                <a:avLst/>
                <a:gdLst/>
                <a:ahLst/>
                <a:cxnLst/>
                <a:rect l="l" t="t" r="r" b="b"/>
                <a:pathLst>
                  <a:path w="380" h="337" extrusionOk="0">
                    <a:moveTo>
                      <a:pt x="187" y="0"/>
                    </a:moveTo>
                    <a:cubicBezTo>
                      <a:pt x="111" y="0"/>
                      <a:pt x="37" y="45"/>
                      <a:pt x="21" y="147"/>
                    </a:cubicBezTo>
                    <a:cubicBezTo>
                      <a:pt x="1" y="267"/>
                      <a:pt x="96" y="336"/>
                      <a:pt x="191" y="336"/>
                    </a:cubicBezTo>
                    <a:cubicBezTo>
                      <a:pt x="267" y="336"/>
                      <a:pt x="343" y="292"/>
                      <a:pt x="359" y="195"/>
                    </a:cubicBezTo>
                    <a:cubicBezTo>
                      <a:pt x="380" y="73"/>
                      <a:pt x="283"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1720982" y="1624736"/>
                <a:ext cx="37286" cy="32710"/>
              </a:xfrm>
              <a:custGeom>
                <a:avLst/>
                <a:gdLst/>
                <a:ahLst/>
                <a:cxnLst/>
                <a:rect l="l" t="t" r="r" b="b"/>
                <a:pathLst>
                  <a:path w="717" h="629" extrusionOk="0">
                    <a:moveTo>
                      <a:pt x="346" y="1"/>
                    </a:moveTo>
                    <a:cubicBezTo>
                      <a:pt x="205" y="1"/>
                      <a:pt x="66" y="81"/>
                      <a:pt x="34" y="260"/>
                    </a:cubicBezTo>
                    <a:cubicBezTo>
                      <a:pt x="0" y="493"/>
                      <a:pt x="190" y="628"/>
                      <a:pt x="372" y="628"/>
                    </a:cubicBezTo>
                    <a:cubicBezTo>
                      <a:pt x="513" y="628"/>
                      <a:pt x="649" y="548"/>
                      <a:pt x="675" y="369"/>
                    </a:cubicBezTo>
                    <a:cubicBezTo>
                      <a:pt x="716" y="137"/>
                      <a:pt x="530"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1648907" y="1686670"/>
                <a:ext cx="36662" cy="31930"/>
              </a:xfrm>
              <a:custGeom>
                <a:avLst/>
                <a:gdLst/>
                <a:ahLst/>
                <a:cxnLst/>
                <a:rect l="l" t="t" r="r" b="b"/>
                <a:pathLst>
                  <a:path w="705" h="614" extrusionOk="0">
                    <a:moveTo>
                      <a:pt x="347" y="0"/>
                    </a:moveTo>
                    <a:cubicBezTo>
                      <a:pt x="209" y="0"/>
                      <a:pt x="73" y="80"/>
                      <a:pt x="41" y="255"/>
                    </a:cubicBezTo>
                    <a:cubicBezTo>
                      <a:pt x="0" y="481"/>
                      <a:pt x="184" y="614"/>
                      <a:pt x="365" y="614"/>
                    </a:cubicBezTo>
                    <a:cubicBezTo>
                      <a:pt x="503" y="614"/>
                      <a:pt x="639" y="536"/>
                      <a:pt x="670" y="364"/>
                    </a:cubicBezTo>
                    <a:cubicBezTo>
                      <a:pt x="704" y="132"/>
                      <a:pt x="524"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1563052" y="1560618"/>
                <a:ext cx="34426" cy="30265"/>
              </a:xfrm>
              <a:custGeom>
                <a:avLst/>
                <a:gdLst/>
                <a:ahLst/>
                <a:cxnLst/>
                <a:rect l="l" t="t" r="r" b="b"/>
                <a:pathLst>
                  <a:path w="662" h="582" extrusionOk="0">
                    <a:moveTo>
                      <a:pt x="322" y="1"/>
                    </a:moveTo>
                    <a:cubicBezTo>
                      <a:pt x="190" y="1"/>
                      <a:pt x="61" y="78"/>
                      <a:pt x="35" y="247"/>
                    </a:cubicBezTo>
                    <a:cubicBezTo>
                      <a:pt x="1" y="459"/>
                      <a:pt x="170" y="581"/>
                      <a:pt x="338" y="581"/>
                    </a:cubicBezTo>
                    <a:cubicBezTo>
                      <a:pt x="468" y="581"/>
                      <a:pt x="596" y="508"/>
                      <a:pt x="628" y="344"/>
                    </a:cubicBezTo>
                    <a:cubicBezTo>
                      <a:pt x="662" y="127"/>
                      <a:pt x="490"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1529459" y="1614440"/>
                <a:ext cx="29641" cy="26885"/>
              </a:xfrm>
              <a:custGeom>
                <a:avLst/>
                <a:gdLst/>
                <a:ahLst/>
                <a:cxnLst/>
                <a:rect l="l" t="t" r="r" b="b"/>
                <a:pathLst>
                  <a:path w="570" h="517" extrusionOk="0">
                    <a:moveTo>
                      <a:pt x="280" y="1"/>
                    </a:moveTo>
                    <a:cubicBezTo>
                      <a:pt x="167" y="1"/>
                      <a:pt x="54" y="68"/>
                      <a:pt x="28" y="216"/>
                    </a:cubicBezTo>
                    <a:cubicBezTo>
                      <a:pt x="1" y="406"/>
                      <a:pt x="145" y="517"/>
                      <a:pt x="288" y="517"/>
                    </a:cubicBezTo>
                    <a:cubicBezTo>
                      <a:pt x="399" y="517"/>
                      <a:pt x="509" y="449"/>
                      <a:pt x="536" y="301"/>
                    </a:cubicBezTo>
                    <a:cubicBezTo>
                      <a:pt x="570" y="111"/>
                      <a:pt x="424"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1382398" y="1754272"/>
                <a:ext cx="42486" cy="33282"/>
              </a:xfrm>
              <a:custGeom>
                <a:avLst/>
                <a:gdLst/>
                <a:ahLst/>
                <a:cxnLst/>
                <a:rect l="l" t="t" r="r" b="b"/>
                <a:pathLst>
                  <a:path w="817" h="640" extrusionOk="0">
                    <a:moveTo>
                      <a:pt x="418" y="0"/>
                    </a:moveTo>
                    <a:cubicBezTo>
                      <a:pt x="337" y="0"/>
                      <a:pt x="255" y="33"/>
                      <a:pt x="194" y="104"/>
                    </a:cubicBezTo>
                    <a:lnTo>
                      <a:pt x="170" y="116"/>
                    </a:lnTo>
                    <a:cubicBezTo>
                      <a:pt x="1" y="297"/>
                      <a:pt x="146" y="600"/>
                      <a:pt x="364" y="636"/>
                    </a:cubicBezTo>
                    <a:cubicBezTo>
                      <a:pt x="379" y="639"/>
                      <a:pt x="393" y="640"/>
                      <a:pt x="408" y="640"/>
                    </a:cubicBezTo>
                    <a:cubicBezTo>
                      <a:pt x="613" y="640"/>
                      <a:pt x="816" y="416"/>
                      <a:pt x="715" y="213"/>
                    </a:cubicBezTo>
                    <a:lnTo>
                      <a:pt x="690" y="176"/>
                    </a:lnTo>
                    <a:cubicBezTo>
                      <a:pt x="641" y="64"/>
                      <a:pt x="530"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1482658" y="1705651"/>
                <a:ext cx="23921" cy="21425"/>
              </a:xfrm>
              <a:custGeom>
                <a:avLst/>
                <a:gdLst/>
                <a:ahLst/>
                <a:cxnLst/>
                <a:rect l="l" t="t" r="r" b="b"/>
                <a:pathLst>
                  <a:path w="460" h="412" extrusionOk="0">
                    <a:moveTo>
                      <a:pt x="221" y="1"/>
                    </a:moveTo>
                    <a:cubicBezTo>
                      <a:pt x="130" y="1"/>
                      <a:pt x="41" y="53"/>
                      <a:pt x="20" y="168"/>
                    </a:cubicBezTo>
                    <a:cubicBezTo>
                      <a:pt x="0" y="324"/>
                      <a:pt x="117" y="411"/>
                      <a:pt x="231" y="411"/>
                    </a:cubicBezTo>
                    <a:cubicBezTo>
                      <a:pt x="321" y="411"/>
                      <a:pt x="411" y="357"/>
                      <a:pt x="432" y="240"/>
                    </a:cubicBezTo>
                    <a:cubicBezTo>
                      <a:pt x="459" y="90"/>
                      <a:pt x="339" y="1"/>
                      <a:pt x="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1338300" y="1644549"/>
                <a:ext cx="30161" cy="26469"/>
              </a:xfrm>
              <a:custGeom>
                <a:avLst/>
                <a:gdLst/>
                <a:ahLst/>
                <a:cxnLst/>
                <a:rect l="l" t="t" r="r" b="b"/>
                <a:pathLst>
                  <a:path w="580" h="509" extrusionOk="0">
                    <a:moveTo>
                      <a:pt x="279" y="0"/>
                    </a:moveTo>
                    <a:cubicBezTo>
                      <a:pt x="165" y="0"/>
                      <a:pt x="51" y="64"/>
                      <a:pt x="14" y="206"/>
                    </a:cubicBezTo>
                    <a:cubicBezTo>
                      <a:pt x="1" y="398"/>
                      <a:pt x="150" y="508"/>
                      <a:pt x="298" y="508"/>
                    </a:cubicBezTo>
                    <a:cubicBezTo>
                      <a:pt x="410" y="508"/>
                      <a:pt x="522" y="444"/>
                      <a:pt x="559" y="303"/>
                    </a:cubicBezTo>
                    <a:cubicBezTo>
                      <a:pt x="579" y="110"/>
                      <a:pt x="429" y="0"/>
                      <a:pt x="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1294567" y="1741584"/>
                <a:ext cx="30473" cy="27405"/>
              </a:xfrm>
              <a:custGeom>
                <a:avLst/>
                <a:gdLst/>
                <a:ahLst/>
                <a:cxnLst/>
                <a:rect l="l" t="t" r="r" b="b"/>
                <a:pathLst>
                  <a:path w="586" h="527" extrusionOk="0">
                    <a:moveTo>
                      <a:pt x="282" y="0"/>
                    </a:moveTo>
                    <a:cubicBezTo>
                      <a:pt x="166" y="0"/>
                      <a:pt x="52" y="67"/>
                      <a:pt x="21" y="215"/>
                    </a:cubicBezTo>
                    <a:cubicBezTo>
                      <a:pt x="0" y="413"/>
                      <a:pt x="153" y="526"/>
                      <a:pt x="303" y="526"/>
                    </a:cubicBezTo>
                    <a:cubicBezTo>
                      <a:pt x="419" y="526"/>
                      <a:pt x="533" y="459"/>
                      <a:pt x="565" y="312"/>
                    </a:cubicBezTo>
                    <a:cubicBezTo>
                      <a:pt x="585" y="113"/>
                      <a:pt x="432"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1122077" y="1649801"/>
                <a:ext cx="33802" cy="29329"/>
              </a:xfrm>
              <a:custGeom>
                <a:avLst/>
                <a:gdLst/>
                <a:ahLst/>
                <a:cxnLst/>
                <a:rect l="l" t="t" r="r" b="b"/>
                <a:pathLst>
                  <a:path w="650" h="564" extrusionOk="0">
                    <a:moveTo>
                      <a:pt x="315" y="0"/>
                    </a:moveTo>
                    <a:cubicBezTo>
                      <a:pt x="187" y="0"/>
                      <a:pt x="62" y="74"/>
                      <a:pt x="35" y="238"/>
                    </a:cubicBezTo>
                    <a:cubicBezTo>
                      <a:pt x="1" y="443"/>
                      <a:pt x="172" y="563"/>
                      <a:pt x="338" y="563"/>
                    </a:cubicBezTo>
                    <a:cubicBezTo>
                      <a:pt x="465" y="563"/>
                      <a:pt x="589" y="492"/>
                      <a:pt x="616" y="335"/>
                    </a:cubicBezTo>
                    <a:cubicBezTo>
                      <a:pt x="650" y="123"/>
                      <a:pt x="480"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1102056" y="1717923"/>
                <a:ext cx="28341" cy="25013"/>
              </a:xfrm>
              <a:custGeom>
                <a:avLst/>
                <a:gdLst/>
                <a:ahLst/>
                <a:cxnLst/>
                <a:rect l="l" t="t" r="r" b="b"/>
                <a:pathLst>
                  <a:path w="545" h="481" extrusionOk="0">
                    <a:moveTo>
                      <a:pt x="266" y="0"/>
                    </a:moveTo>
                    <a:cubicBezTo>
                      <a:pt x="159" y="0"/>
                      <a:pt x="52" y="62"/>
                      <a:pt x="21" y="198"/>
                    </a:cubicBezTo>
                    <a:cubicBezTo>
                      <a:pt x="0" y="376"/>
                      <a:pt x="143" y="480"/>
                      <a:pt x="281" y="480"/>
                    </a:cubicBezTo>
                    <a:cubicBezTo>
                      <a:pt x="387" y="480"/>
                      <a:pt x="491" y="419"/>
                      <a:pt x="517" y="283"/>
                    </a:cubicBezTo>
                    <a:cubicBezTo>
                      <a:pt x="544" y="105"/>
                      <a:pt x="405" y="0"/>
                      <a:pt x="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1176731" y="1742000"/>
                <a:ext cx="48570" cy="34998"/>
              </a:xfrm>
              <a:custGeom>
                <a:avLst/>
                <a:gdLst/>
                <a:ahLst/>
                <a:cxnLst/>
                <a:rect l="l" t="t" r="r" b="b"/>
                <a:pathLst>
                  <a:path w="934" h="673" extrusionOk="0">
                    <a:moveTo>
                      <a:pt x="589" y="1"/>
                    </a:moveTo>
                    <a:cubicBezTo>
                      <a:pt x="335" y="1"/>
                      <a:pt x="0" y="340"/>
                      <a:pt x="242" y="545"/>
                    </a:cubicBezTo>
                    <a:lnTo>
                      <a:pt x="291" y="594"/>
                    </a:lnTo>
                    <a:cubicBezTo>
                      <a:pt x="349" y="649"/>
                      <a:pt x="418" y="673"/>
                      <a:pt x="488" y="673"/>
                    </a:cubicBezTo>
                    <a:cubicBezTo>
                      <a:pt x="709" y="673"/>
                      <a:pt x="933" y="436"/>
                      <a:pt x="823" y="207"/>
                    </a:cubicBezTo>
                    <a:cubicBezTo>
                      <a:pt x="811" y="195"/>
                      <a:pt x="811" y="170"/>
                      <a:pt x="799" y="146"/>
                    </a:cubicBezTo>
                    <a:cubicBezTo>
                      <a:pt x="758" y="43"/>
                      <a:pt x="679" y="1"/>
                      <a:pt x="5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1001693" y="1706431"/>
                <a:ext cx="24545" cy="21581"/>
              </a:xfrm>
              <a:custGeom>
                <a:avLst/>
                <a:gdLst/>
                <a:ahLst/>
                <a:cxnLst/>
                <a:rect l="l" t="t" r="r" b="b"/>
                <a:pathLst>
                  <a:path w="472" h="415" extrusionOk="0">
                    <a:moveTo>
                      <a:pt x="233" y="0"/>
                    </a:moveTo>
                    <a:cubicBezTo>
                      <a:pt x="140" y="0"/>
                      <a:pt x="49" y="55"/>
                      <a:pt x="28" y="177"/>
                    </a:cubicBezTo>
                    <a:cubicBezTo>
                      <a:pt x="0" y="326"/>
                      <a:pt x="118" y="414"/>
                      <a:pt x="236" y="414"/>
                    </a:cubicBezTo>
                    <a:cubicBezTo>
                      <a:pt x="330" y="414"/>
                      <a:pt x="424" y="360"/>
                      <a:pt x="451" y="238"/>
                    </a:cubicBezTo>
                    <a:cubicBezTo>
                      <a:pt x="471" y="89"/>
                      <a:pt x="351" y="0"/>
                      <a:pt x="2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838043" y="1616104"/>
                <a:ext cx="38898" cy="34114"/>
              </a:xfrm>
              <a:custGeom>
                <a:avLst/>
                <a:gdLst/>
                <a:ahLst/>
                <a:cxnLst/>
                <a:rect l="l" t="t" r="r" b="b"/>
                <a:pathLst>
                  <a:path w="748" h="656" extrusionOk="0">
                    <a:moveTo>
                      <a:pt x="365" y="1"/>
                    </a:moveTo>
                    <a:cubicBezTo>
                      <a:pt x="218" y="1"/>
                      <a:pt x="73" y="84"/>
                      <a:pt x="41" y="269"/>
                    </a:cubicBezTo>
                    <a:cubicBezTo>
                      <a:pt x="1" y="513"/>
                      <a:pt x="193" y="655"/>
                      <a:pt x="382" y="655"/>
                    </a:cubicBezTo>
                    <a:cubicBezTo>
                      <a:pt x="529" y="655"/>
                      <a:pt x="675" y="569"/>
                      <a:pt x="707" y="378"/>
                    </a:cubicBezTo>
                    <a:cubicBezTo>
                      <a:pt x="748" y="139"/>
                      <a:pt x="554" y="1"/>
                      <a:pt x="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735495" y="1541065"/>
                <a:ext cx="37338" cy="32710"/>
              </a:xfrm>
              <a:custGeom>
                <a:avLst/>
                <a:gdLst/>
                <a:ahLst/>
                <a:cxnLst/>
                <a:rect l="l" t="t" r="r" b="b"/>
                <a:pathLst>
                  <a:path w="718" h="629" extrusionOk="0">
                    <a:moveTo>
                      <a:pt x="350" y="1"/>
                    </a:moveTo>
                    <a:cubicBezTo>
                      <a:pt x="210" y="1"/>
                      <a:pt x="73" y="81"/>
                      <a:pt x="42" y="260"/>
                    </a:cubicBezTo>
                    <a:cubicBezTo>
                      <a:pt x="1" y="493"/>
                      <a:pt x="188" y="629"/>
                      <a:pt x="371" y="629"/>
                    </a:cubicBezTo>
                    <a:cubicBezTo>
                      <a:pt x="512" y="629"/>
                      <a:pt x="651" y="548"/>
                      <a:pt x="683" y="369"/>
                    </a:cubicBezTo>
                    <a:cubicBezTo>
                      <a:pt x="717" y="137"/>
                      <a:pt x="531"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802370" y="1481419"/>
                <a:ext cx="19085" cy="17109"/>
              </a:xfrm>
              <a:custGeom>
                <a:avLst/>
                <a:gdLst/>
                <a:ahLst/>
                <a:cxnLst/>
                <a:rect l="l" t="t" r="r" b="b"/>
                <a:pathLst>
                  <a:path w="367" h="329" extrusionOk="0">
                    <a:moveTo>
                      <a:pt x="172" y="1"/>
                    </a:moveTo>
                    <a:cubicBezTo>
                      <a:pt x="99" y="1"/>
                      <a:pt x="29" y="43"/>
                      <a:pt x="14" y="137"/>
                    </a:cubicBezTo>
                    <a:cubicBezTo>
                      <a:pt x="0" y="260"/>
                      <a:pt x="94" y="329"/>
                      <a:pt x="187" y="329"/>
                    </a:cubicBezTo>
                    <a:cubicBezTo>
                      <a:pt x="260" y="329"/>
                      <a:pt x="331" y="287"/>
                      <a:pt x="352" y="198"/>
                    </a:cubicBezTo>
                    <a:cubicBezTo>
                      <a:pt x="366" y="74"/>
                      <a:pt x="267" y="1"/>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678085" y="1290417"/>
                <a:ext cx="27977" cy="24961"/>
              </a:xfrm>
              <a:custGeom>
                <a:avLst/>
                <a:gdLst/>
                <a:ahLst/>
                <a:cxnLst/>
                <a:rect l="l" t="t" r="r" b="b"/>
                <a:pathLst>
                  <a:path w="538" h="480" extrusionOk="0">
                    <a:moveTo>
                      <a:pt x="259" y="1"/>
                    </a:moveTo>
                    <a:cubicBezTo>
                      <a:pt x="152" y="1"/>
                      <a:pt x="47" y="61"/>
                      <a:pt x="21" y="193"/>
                    </a:cubicBezTo>
                    <a:cubicBezTo>
                      <a:pt x="0" y="376"/>
                      <a:pt x="136" y="480"/>
                      <a:pt x="272" y="480"/>
                    </a:cubicBezTo>
                    <a:cubicBezTo>
                      <a:pt x="378" y="480"/>
                      <a:pt x="485" y="416"/>
                      <a:pt x="517" y="278"/>
                    </a:cubicBezTo>
                    <a:cubicBezTo>
                      <a:pt x="537" y="101"/>
                      <a:pt x="397" y="1"/>
                      <a:pt x="2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610431" y="1283449"/>
                <a:ext cx="26781" cy="23973"/>
              </a:xfrm>
              <a:custGeom>
                <a:avLst/>
                <a:gdLst/>
                <a:ahLst/>
                <a:cxnLst/>
                <a:rect l="l" t="t" r="r" b="b"/>
                <a:pathLst>
                  <a:path w="515" h="461" extrusionOk="0">
                    <a:moveTo>
                      <a:pt x="252" y="0"/>
                    </a:moveTo>
                    <a:cubicBezTo>
                      <a:pt x="150" y="0"/>
                      <a:pt x="49" y="61"/>
                      <a:pt x="27" y="194"/>
                    </a:cubicBezTo>
                    <a:cubicBezTo>
                      <a:pt x="0" y="363"/>
                      <a:pt x="128" y="461"/>
                      <a:pt x="257" y="461"/>
                    </a:cubicBezTo>
                    <a:cubicBezTo>
                      <a:pt x="358" y="461"/>
                      <a:pt x="460" y="400"/>
                      <a:pt x="487" y="267"/>
                    </a:cubicBezTo>
                    <a:cubicBezTo>
                      <a:pt x="514" y="98"/>
                      <a:pt x="382"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668569" y="1386828"/>
                <a:ext cx="36662" cy="31930"/>
              </a:xfrm>
              <a:custGeom>
                <a:avLst/>
                <a:gdLst/>
                <a:ahLst/>
                <a:cxnLst/>
                <a:rect l="l" t="t" r="r" b="b"/>
                <a:pathLst>
                  <a:path w="705" h="614" extrusionOk="0">
                    <a:moveTo>
                      <a:pt x="340" y="0"/>
                    </a:moveTo>
                    <a:cubicBezTo>
                      <a:pt x="202" y="0"/>
                      <a:pt x="66" y="78"/>
                      <a:pt x="34" y="251"/>
                    </a:cubicBezTo>
                    <a:cubicBezTo>
                      <a:pt x="0" y="482"/>
                      <a:pt x="185" y="614"/>
                      <a:pt x="363" y="614"/>
                    </a:cubicBezTo>
                    <a:cubicBezTo>
                      <a:pt x="502" y="614"/>
                      <a:pt x="637" y="534"/>
                      <a:pt x="663" y="359"/>
                    </a:cubicBezTo>
                    <a:cubicBezTo>
                      <a:pt x="705" y="133"/>
                      <a:pt x="520" y="0"/>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711055" y="1093019"/>
                <a:ext cx="21425" cy="19241"/>
              </a:xfrm>
              <a:custGeom>
                <a:avLst/>
                <a:gdLst/>
                <a:ahLst/>
                <a:cxnLst/>
                <a:rect l="l" t="t" r="r" b="b"/>
                <a:pathLst>
                  <a:path w="412" h="370" extrusionOk="0">
                    <a:moveTo>
                      <a:pt x="203" y="1"/>
                    </a:moveTo>
                    <a:cubicBezTo>
                      <a:pt x="122" y="1"/>
                      <a:pt x="44" y="49"/>
                      <a:pt x="28" y="155"/>
                    </a:cubicBezTo>
                    <a:cubicBezTo>
                      <a:pt x="1" y="290"/>
                      <a:pt x="103" y="369"/>
                      <a:pt x="207" y="369"/>
                    </a:cubicBezTo>
                    <a:cubicBezTo>
                      <a:pt x="288" y="369"/>
                      <a:pt x="370" y="321"/>
                      <a:pt x="391" y="215"/>
                    </a:cubicBezTo>
                    <a:cubicBezTo>
                      <a:pt x="411" y="79"/>
                      <a:pt x="306"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609703" y="1039717"/>
                <a:ext cx="37286" cy="32710"/>
              </a:xfrm>
              <a:custGeom>
                <a:avLst/>
                <a:gdLst/>
                <a:ahLst/>
                <a:cxnLst/>
                <a:rect l="l" t="t" r="r" b="b"/>
                <a:pathLst>
                  <a:path w="717" h="629" extrusionOk="0">
                    <a:moveTo>
                      <a:pt x="349" y="1"/>
                    </a:moveTo>
                    <a:cubicBezTo>
                      <a:pt x="210" y="1"/>
                      <a:pt x="73" y="81"/>
                      <a:pt x="41" y="260"/>
                    </a:cubicBezTo>
                    <a:cubicBezTo>
                      <a:pt x="0" y="493"/>
                      <a:pt x="187" y="628"/>
                      <a:pt x="371" y="628"/>
                    </a:cubicBezTo>
                    <a:cubicBezTo>
                      <a:pt x="512" y="628"/>
                      <a:pt x="651" y="548"/>
                      <a:pt x="682" y="369"/>
                    </a:cubicBezTo>
                    <a:cubicBezTo>
                      <a:pt x="717" y="137"/>
                      <a:pt x="531"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692490" y="1011168"/>
                <a:ext cx="37234" cy="32398"/>
              </a:xfrm>
              <a:custGeom>
                <a:avLst/>
                <a:gdLst/>
                <a:ahLst/>
                <a:cxnLst/>
                <a:rect l="l" t="t" r="r" b="b"/>
                <a:pathLst>
                  <a:path w="716" h="623" extrusionOk="0">
                    <a:moveTo>
                      <a:pt x="353" y="1"/>
                    </a:moveTo>
                    <a:cubicBezTo>
                      <a:pt x="209" y="1"/>
                      <a:pt x="66" y="83"/>
                      <a:pt x="34" y="265"/>
                    </a:cubicBezTo>
                    <a:cubicBezTo>
                      <a:pt x="0" y="489"/>
                      <a:pt x="184" y="622"/>
                      <a:pt x="365" y="622"/>
                    </a:cubicBezTo>
                    <a:cubicBezTo>
                      <a:pt x="505" y="622"/>
                      <a:pt x="643" y="542"/>
                      <a:pt x="675" y="362"/>
                    </a:cubicBezTo>
                    <a:cubicBezTo>
                      <a:pt x="716" y="132"/>
                      <a:pt x="534" y="1"/>
                      <a:pt x="3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627124" y="935402"/>
                <a:ext cx="31826" cy="28289"/>
              </a:xfrm>
              <a:custGeom>
                <a:avLst/>
                <a:gdLst/>
                <a:ahLst/>
                <a:cxnLst/>
                <a:rect l="l" t="t" r="r" b="b"/>
                <a:pathLst>
                  <a:path w="612" h="544" extrusionOk="0">
                    <a:moveTo>
                      <a:pt x="296" y="0"/>
                    </a:moveTo>
                    <a:cubicBezTo>
                      <a:pt x="171" y="0"/>
                      <a:pt x="48" y="73"/>
                      <a:pt x="21" y="234"/>
                    </a:cubicBezTo>
                    <a:cubicBezTo>
                      <a:pt x="1" y="430"/>
                      <a:pt x="151" y="543"/>
                      <a:pt x="302" y="543"/>
                    </a:cubicBezTo>
                    <a:cubicBezTo>
                      <a:pt x="421" y="543"/>
                      <a:pt x="540" y="473"/>
                      <a:pt x="577" y="319"/>
                    </a:cubicBezTo>
                    <a:cubicBezTo>
                      <a:pt x="611" y="116"/>
                      <a:pt x="453" y="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1281983" y="732907"/>
                <a:ext cx="16277" cy="14925"/>
              </a:xfrm>
              <a:custGeom>
                <a:avLst/>
                <a:gdLst/>
                <a:ahLst/>
                <a:cxnLst/>
                <a:rect l="l" t="t" r="r" b="b"/>
                <a:pathLst>
                  <a:path w="313" h="287" extrusionOk="0">
                    <a:moveTo>
                      <a:pt x="152" y="1"/>
                    </a:moveTo>
                    <a:cubicBezTo>
                      <a:pt x="91" y="1"/>
                      <a:pt x="31" y="39"/>
                      <a:pt x="21" y="124"/>
                    </a:cubicBezTo>
                    <a:cubicBezTo>
                      <a:pt x="0" y="227"/>
                      <a:pt x="80" y="287"/>
                      <a:pt x="160" y="287"/>
                    </a:cubicBezTo>
                    <a:cubicBezTo>
                      <a:pt x="222" y="287"/>
                      <a:pt x="283" y="251"/>
                      <a:pt x="299" y="172"/>
                    </a:cubicBezTo>
                    <a:cubicBezTo>
                      <a:pt x="312" y="64"/>
                      <a:pt x="231" y="1"/>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1372570" y="843463"/>
                <a:ext cx="21945" cy="19657"/>
              </a:xfrm>
              <a:custGeom>
                <a:avLst/>
                <a:gdLst/>
                <a:ahLst/>
                <a:cxnLst/>
                <a:rect l="l" t="t" r="r" b="b"/>
                <a:pathLst>
                  <a:path w="422" h="378" extrusionOk="0">
                    <a:moveTo>
                      <a:pt x="208" y="0"/>
                    </a:moveTo>
                    <a:cubicBezTo>
                      <a:pt x="125" y="0"/>
                      <a:pt x="42" y="51"/>
                      <a:pt x="21" y="163"/>
                    </a:cubicBezTo>
                    <a:cubicBezTo>
                      <a:pt x="0" y="299"/>
                      <a:pt x="106" y="378"/>
                      <a:pt x="213" y="378"/>
                    </a:cubicBezTo>
                    <a:cubicBezTo>
                      <a:pt x="296" y="378"/>
                      <a:pt x="381" y="330"/>
                      <a:pt x="408" y="224"/>
                    </a:cubicBezTo>
                    <a:cubicBezTo>
                      <a:pt x="421" y="82"/>
                      <a:pt x="314"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1401119" y="910285"/>
                <a:ext cx="26157" cy="25741"/>
              </a:xfrm>
              <a:custGeom>
                <a:avLst/>
                <a:gdLst/>
                <a:ahLst/>
                <a:cxnLst/>
                <a:rect l="l" t="t" r="r" b="b"/>
                <a:pathLst>
                  <a:path w="503" h="495" extrusionOk="0">
                    <a:moveTo>
                      <a:pt x="251" y="1"/>
                    </a:moveTo>
                    <a:cubicBezTo>
                      <a:pt x="155" y="1"/>
                      <a:pt x="61" y="59"/>
                      <a:pt x="40" y="185"/>
                    </a:cubicBezTo>
                    <a:lnTo>
                      <a:pt x="28" y="221"/>
                    </a:lnTo>
                    <a:cubicBezTo>
                      <a:pt x="0" y="393"/>
                      <a:pt x="133" y="495"/>
                      <a:pt x="262" y="495"/>
                    </a:cubicBezTo>
                    <a:cubicBezTo>
                      <a:pt x="360" y="495"/>
                      <a:pt x="455" y="436"/>
                      <a:pt x="476" y="306"/>
                    </a:cubicBezTo>
                    <a:lnTo>
                      <a:pt x="476" y="269"/>
                    </a:lnTo>
                    <a:cubicBezTo>
                      <a:pt x="503" y="98"/>
                      <a:pt x="376"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1427068" y="983555"/>
                <a:ext cx="676" cy="1248"/>
              </a:xfrm>
              <a:custGeom>
                <a:avLst/>
                <a:gdLst/>
                <a:ahLst/>
                <a:cxnLst/>
                <a:rect l="l" t="t" r="r" b="b"/>
                <a:pathLst>
                  <a:path w="13" h="24" extrusionOk="0">
                    <a:moveTo>
                      <a:pt x="7" y="1"/>
                    </a:moveTo>
                    <a:cubicBezTo>
                      <a:pt x="4" y="1"/>
                      <a:pt x="1" y="4"/>
                      <a:pt x="1" y="10"/>
                    </a:cubicBezTo>
                    <a:cubicBezTo>
                      <a:pt x="1" y="17"/>
                      <a:pt x="5" y="24"/>
                      <a:pt x="8" y="24"/>
                    </a:cubicBezTo>
                    <a:cubicBezTo>
                      <a:pt x="11" y="24"/>
                      <a:pt x="13" y="20"/>
                      <a:pt x="13" y="10"/>
                    </a:cubicBezTo>
                    <a:cubicBezTo>
                      <a:pt x="13" y="4"/>
                      <a:pt x="10" y="1"/>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1415991" y="1063170"/>
                <a:ext cx="23505" cy="21061"/>
              </a:xfrm>
              <a:custGeom>
                <a:avLst/>
                <a:gdLst/>
                <a:ahLst/>
                <a:cxnLst/>
                <a:rect l="l" t="t" r="r" b="b"/>
                <a:pathLst>
                  <a:path w="452" h="405" extrusionOk="0">
                    <a:moveTo>
                      <a:pt x="228" y="0"/>
                    </a:moveTo>
                    <a:cubicBezTo>
                      <a:pt x="138" y="0"/>
                      <a:pt x="47" y="54"/>
                      <a:pt x="20" y="172"/>
                    </a:cubicBezTo>
                    <a:cubicBezTo>
                      <a:pt x="0" y="320"/>
                      <a:pt x="115" y="405"/>
                      <a:pt x="228" y="405"/>
                    </a:cubicBezTo>
                    <a:cubicBezTo>
                      <a:pt x="319" y="405"/>
                      <a:pt x="410" y="351"/>
                      <a:pt x="432" y="233"/>
                    </a:cubicBezTo>
                    <a:cubicBezTo>
                      <a:pt x="452" y="85"/>
                      <a:pt x="341" y="0"/>
                      <a:pt x="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1397063" y="1120996"/>
                <a:ext cx="26365" cy="23037"/>
              </a:xfrm>
              <a:custGeom>
                <a:avLst/>
                <a:gdLst/>
                <a:ahLst/>
                <a:cxnLst/>
                <a:rect l="l" t="t" r="r" b="b"/>
                <a:pathLst>
                  <a:path w="507" h="443" extrusionOk="0">
                    <a:moveTo>
                      <a:pt x="252" y="0"/>
                    </a:moveTo>
                    <a:cubicBezTo>
                      <a:pt x="152" y="0"/>
                      <a:pt x="53" y="58"/>
                      <a:pt x="21" y="185"/>
                    </a:cubicBezTo>
                    <a:cubicBezTo>
                      <a:pt x="1" y="348"/>
                      <a:pt x="129" y="443"/>
                      <a:pt x="259" y="443"/>
                    </a:cubicBezTo>
                    <a:cubicBezTo>
                      <a:pt x="360" y="443"/>
                      <a:pt x="461" y="385"/>
                      <a:pt x="493" y="258"/>
                    </a:cubicBezTo>
                    <a:cubicBezTo>
                      <a:pt x="507" y="95"/>
                      <a:pt x="379"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1348649" y="1174609"/>
                <a:ext cx="27353" cy="23973"/>
              </a:xfrm>
              <a:custGeom>
                <a:avLst/>
                <a:gdLst/>
                <a:ahLst/>
                <a:cxnLst/>
                <a:rect l="l" t="t" r="r" b="b"/>
                <a:pathLst>
                  <a:path w="526" h="461" extrusionOk="0">
                    <a:moveTo>
                      <a:pt x="262" y="1"/>
                    </a:moveTo>
                    <a:cubicBezTo>
                      <a:pt x="158" y="1"/>
                      <a:pt x="53" y="61"/>
                      <a:pt x="21" y="194"/>
                    </a:cubicBezTo>
                    <a:cubicBezTo>
                      <a:pt x="1" y="364"/>
                      <a:pt x="135" y="461"/>
                      <a:pt x="269" y="461"/>
                    </a:cubicBezTo>
                    <a:cubicBezTo>
                      <a:pt x="374" y="461"/>
                      <a:pt x="478" y="400"/>
                      <a:pt x="505" y="267"/>
                    </a:cubicBezTo>
                    <a:cubicBezTo>
                      <a:pt x="525" y="98"/>
                      <a:pt x="394"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1282243" y="1261348"/>
                <a:ext cx="23661" cy="21425"/>
              </a:xfrm>
              <a:custGeom>
                <a:avLst/>
                <a:gdLst/>
                <a:ahLst/>
                <a:cxnLst/>
                <a:rect l="l" t="t" r="r" b="b"/>
                <a:pathLst>
                  <a:path w="455" h="412" extrusionOk="0">
                    <a:moveTo>
                      <a:pt x="222" y="1"/>
                    </a:moveTo>
                    <a:cubicBezTo>
                      <a:pt x="132" y="1"/>
                      <a:pt x="44" y="55"/>
                      <a:pt x="28" y="172"/>
                    </a:cubicBezTo>
                    <a:cubicBezTo>
                      <a:pt x="0" y="322"/>
                      <a:pt x="117" y="411"/>
                      <a:pt x="232" y="411"/>
                    </a:cubicBezTo>
                    <a:cubicBezTo>
                      <a:pt x="319" y="411"/>
                      <a:pt x="406" y="359"/>
                      <a:pt x="427" y="244"/>
                    </a:cubicBezTo>
                    <a:cubicBezTo>
                      <a:pt x="454" y="88"/>
                      <a:pt x="337" y="1"/>
                      <a:pt x="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137464" y="865667"/>
                <a:ext cx="26365" cy="23557"/>
              </a:xfrm>
              <a:custGeom>
                <a:avLst/>
                <a:gdLst/>
                <a:ahLst/>
                <a:cxnLst/>
                <a:rect l="l" t="t" r="r" b="b"/>
                <a:pathLst>
                  <a:path w="507" h="453" extrusionOk="0">
                    <a:moveTo>
                      <a:pt x="244" y="0"/>
                    </a:moveTo>
                    <a:cubicBezTo>
                      <a:pt x="145" y="0"/>
                      <a:pt x="48" y="58"/>
                      <a:pt x="21" y="184"/>
                    </a:cubicBezTo>
                    <a:cubicBezTo>
                      <a:pt x="1" y="355"/>
                      <a:pt x="131" y="452"/>
                      <a:pt x="261" y="452"/>
                    </a:cubicBezTo>
                    <a:cubicBezTo>
                      <a:pt x="361" y="452"/>
                      <a:pt x="461" y="395"/>
                      <a:pt x="493" y="269"/>
                    </a:cubicBezTo>
                    <a:cubicBezTo>
                      <a:pt x="507" y="98"/>
                      <a:pt x="373"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043133" y="1052769"/>
                <a:ext cx="21009" cy="19189"/>
              </a:xfrm>
              <a:custGeom>
                <a:avLst/>
                <a:gdLst/>
                <a:ahLst/>
                <a:cxnLst/>
                <a:rect l="l" t="t" r="r" b="b"/>
                <a:pathLst>
                  <a:path w="404" h="369" extrusionOk="0">
                    <a:moveTo>
                      <a:pt x="196" y="0"/>
                    </a:moveTo>
                    <a:cubicBezTo>
                      <a:pt x="115" y="0"/>
                      <a:pt x="37" y="48"/>
                      <a:pt x="21" y="154"/>
                    </a:cubicBezTo>
                    <a:cubicBezTo>
                      <a:pt x="0" y="290"/>
                      <a:pt x="106" y="369"/>
                      <a:pt x="209" y="369"/>
                    </a:cubicBezTo>
                    <a:cubicBezTo>
                      <a:pt x="289" y="369"/>
                      <a:pt x="368" y="321"/>
                      <a:pt x="384" y="215"/>
                    </a:cubicBezTo>
                    <a:cubicBezTo>
                      <a:pt x="404" y="79"/>
                      <a:pt x="298" y="0"/>
                      <a:pt x="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060450" y="1272321"/>
                <a:ext cx="21633" cy="19189"/>
              </a:xfrm>
              <a:custGeom>
                <a:avLst/>
                <a:gdLst/>
                <a:ahLst/>
                <a:cxnLst/>
                <a:rect l="l" t="t" r="r" b="b"/>
                <a:pathLst>
                  <a:path w="416" h="369" extrusionOk="0">
                    <a:moveTo>
                      <a:pt x="200" y="0"/>
                    </a:moveTo>
                    <a:cubicBezTo>
                      <a:pt x="117" y="0"/>
                      <a:pt x="36" y="48"/>
                      <a:pt x="14" y="154"/>
                    </a:cubicBezTo>
                    <a:cubicBezTo>
                      <a:pt x="1" y="290"/>
                      <a:pt x="105" y="369"/>
                      <a:pt x="211" y="369"/>
                    </a:cubicBezTo>
                    <a:cubicBezTo>
                      <a:pt x="293" y="369"/>
                      <a:pt x="375" y="321"/>
                      <a:pt x="401" y="215"/>
                    </a:cubicBezTo>
                    <a:cubicBezTo>
                      <a:pt x="415" y="79"/>
                      <a:pt x="307" y="0"/>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1941626" y="1384020"/>
                <a:ext cx="30317" cy="24285"/>
              </a:xfrm>
              <a:custGeom>
                <a:avLst/>
                <a:gdLst/>
                <a:ahLst/>
                <a:cxnLst/>
                <a:rect l="l" t="t" r="r" b="b"/>
                <a:pathLst>
                  <a:path w="583" h="467" extrusionOk="0">
                    <a:moveTo>
                      <a:pt x="219" y="1"/>
                    </a:moveTo>
                    <a:cubicBezTo>
                      <a:pt x="119" y="1"/>
                      <a:pt x="23" y="71"/>
                      <a:pt x="1" y="184"/>
                    </a:cubicBezTo>
                    <a:cubicBezTo>
                      <a:pt x="1" y="244"/>
                      <a:pt x="1" y="305"/>
                      <a:pt x="25" y="365"/>
                    </a:cubicBezTo>
                    <a:cubicBezTo>
                      <a:pt x="53" y="437"/>
                      <a:pt x="109" y="466"/>
                      <a:pt x="171" y="466"/>
                    </a:cubicBezTo>
                    <a:cubicBezTo>
                      <a:pt x="348" y="466"/>
                      <a:pt x="582" y="230"/>
                      <a:pt x="412" y="87"/>
                    </a:cubicBezTo>
                    <a:cubicBezTo>
                      <a:pt x="364" y="50"/>
                      <a:pt x="303" y="26"/>
                      <a:pt x="243" y="2"/>
                    </a:cubicBezTo>
                    <a:cubicBezTo>
                      <a:pt x="235" y="1"/>
                      <a:pt x="227" y="1"/>
                      <a:pt x="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1865027" y="1475491"/>
                <a:ext cx="32658" cy="28913"/>
              </a:xfrm>
              <a:custGeom>
                <a:avLst/>
                <a:gdLst/>
                <a:ahLst/>
                <a:cxnLst/>
                <a:rect l="l" t="t" r="r" b="b"/>
                <a:pathLst>
                  <a:path w="628" h="556" extrusionOk="0">
                    <a:moveTo>
                      <a:pt x="281" y="0"/>
                    </a:moveTo>
                    <a:cubicBezTo>
                      <a:pt x="131" y="0"/>
                      <a:pt x="0" y="145"/>
                      <a:pt x="47" y="312"/>
                    </a:cubicBezTo>
                    <a:cubicBezTo>
                      <a:pt x="64" y="458"/>
                      <a:pt x="186" y="556"/>
                      <a:pt x="315" y="556"/>
                    </a:cubicBezTo>
                    <a:cubicBezTo>
                      <a:pt x="368" y="556"/>
                      <a:pt x="421" y="540"/>
                      <a:pt x="470" y="505"/>
                    </a:cubicBezTo>
                    <a:cubicBezTo>
                      <a:pt x="627" y="384"/>
                      <a:pt x="603" y="130"/>
                      <a:pt x="422" y="46"/>
                    </a:cubicBezTo>
                    <a:cubicBezTo>
                      <a:pt x="376" y="14"/>
                      <a:pt x="327" y="0"/>
                      <a:pt x="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1749791" y="1680794"/>
                <a:ext cx="45606" cy="32554"/>
              </a:xfrm>
              <a:custGeom>
                <a:avLst/>
                <a:gdLst/>
                <a:ahLst/>
                <a:cxnLst/>
                <a:rect l="l" t="t" r="r" b="b"/>
                <a:pathLst>
                  <a:path w="877" h="626" extrusionOk="0">
                    <a:moveTo>
                      <a:pt x="431" y="0"/>
                    </a:moveTo>
                    <a:cubicBezTo>
                      <a:pt x="365" y="0"/>
                      <a:pt x="297" y="14"/>
                      <a:pt x="242" y="41"/>
                    </a:cubicBezTo>
                    <a:cubicBezTo>
                      <a:pt x="37" y="114"/>
                      <a:pt x="0" y="368"/>
                      <a:pt x="158" y="513"/>
                    </a:cubicBezTo>
                    <a:cubicBezTo>
                      <a:pt x="218" y="573"/>
                      <a:pt x="303" y="610"/>
                      <a:pt x="400" y="622"/>
                    </a:cubicBezTo>
                    <a:cubicBezTo>
                      <a:pt x="419" y="625"/>
                      <a:pt x="437" y="626"/>
                      <a:pt x="454" y="626"/>
                    </a:cubicBezTo>
                    <a:cubicBezTo>
                      <a:pt x="807" y="626"/>
                      <a:pt x="877" y="74"/>
                      <a:pt x="496" y="17"/>
                    </a:cubicBezTo>
                    <a:lnTo>
                      <a:pt x="496" y="5"/>
                    </a:lnTo>
                    <a:cubicBezTo>
                      <a:pt x="475" y="2"/>
                      <a:pt x="453" y="0"/>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1618174" y="1636801"/>
                <a:ext cx="33542" cy="27561"/>
              </a:xfrm>
              <a:custGeom>
                <a:avLst/>
                <a:gdLst/>
                <a:ahLst/>
                <a:cxnLst/>
                <a:rect l="l" t="t" r="r" b="b"/>
                <a:pathLst>
                  <a:path w="645" h="530" extrusionOk="0">
                    <a:moveTo>
                      <a:pt x="285" y="0"/>
                    </a:moveTo>
                    <a:cubicBezTo>
                      <a:pt x="158" y="0"/>
                      <a:pt x="49" y="92"/>
                      <a:pt x="27" y="222"/>
                    </a:cubicBezTo>
                    <a:cubicBezTo>
                      <a:pt x="0" y="392"/>
                      <a:pt x="140" y="530"/>
                      <a:pt x="293" y="530"/>
                    </a:cubicBezTo>
                    <a:cubicBezTo>
                      <a:pt x="346" y="530"/>
                      <a:pt x="401" y="513"/>
                      <a:pt x="451" y="476"/>
                    </a:cubicBezTo>
                    <a:cubicBezTo>
                      <a:pt x="644" y="343"/>
                      <a:pt x="572" y="28"/>
                      <a:pt x="330" y="4"/>
                    </a:cubicBezTo>
                    <a:cubicBezTo>
                      <a:pt x="315" y="1"/>
                      <a:pt x="300" y="0"/>
                      <a:pt x="2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1489574" y="1761501"/>
                <a:ext cx="22569" cy="20437"/>
              </a:xfrm>
              <a:custGeom>
                <a:avLst/>
                <a:gdLst/>
                <a:ahLst/>
                <a:cxnLst/>
                <a:rect l="l" t="t" r="r" b="b"/>
                <a:pathLst>
                  <a:path w="434" h="393" extrusionOk="0">
                    <a:moveTo>
                      <a:pt x="206" y="0"/>
                    </a:moveTo>
                    <a:cubicBezTo>
                      <a:pt x="123" y="0"/>
                      <a:pt x="41" y="49"/>
                      <a:pt x="21" y="158"/>
                    </a:cubicBezTo>
                    <a:cubicBezTo>
                      <a:pt x="0" y="308"/>
                      <a:pt x="110" y="393"/>
                      <a:pt x="221" y="393"/>
                    </a:cubicBezTo>
                    <a:cubicBezTo>
                      <a:pt x="307" y="393"/>
                      <a:pt x="393" y="342"/>
                      <a:pt x="420" y="231"/>
                    </a:cubicBezTo>
                    <a:cubicBezTo>
                      <a:pt x="434" y="86"/>
                      <a:pt x="318"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1161962" y="1700867"/>
                <a:ext cx="30525" cy="21789"/>
              </a:xfrm>
              <a:custGeom>
                <a:avLst/>
                <a:gdLst/>
                <a:ahLst/>
                <a:cxnLst/>
                <a:rect l="l" t="t" r="r" b="b"/>
                <a:pathLst>
                  <a:path w="587" h="419" extrusionOk="0">
                    <a:moveTo>
                      <a:pt x="182" y="1"/>
                    </a:moveTo>
                    <a:cubicBezTo>
                      <a:pt x="54" y="1"/>
                      <a:pt x="1" y="150"/>
                      <a:pt x="67" y="260"/>
                    </a:cubicBezTo>
                    <a:cubicBezTo>
                      <a:pt x="91" y="296"/>
                      <a:pt x="115" y="320"/>
                      <a:pt x="139" y="357"/>
                    </a:cubicBezTo>
                    <a:cubicBezTo>
                      <a:pt x="166" y="400"/>
                      <a:pt x="202" y="418"/>
                      <a:pt x="240" y="418"/>
                    </a:cubicBezTo>
                    <a:cubicBezTo>
                      <a:pt x="393" y="418"/>
                      <a:pt x="587" y="132"/>
                      <a:pt x="393" y="54"/>
                    </a:cubicBezTo>
                    <a:lnTo>
                      <a:pt x="381" y="54"/>
                    </a:lnTo>
                    <a:cubicBezTo>
                      <a:pt x="333" y="30"/>
                      <a:pt x="272" y="18"/>
                      <a:pt x="224" y="6"/>
                    </a:cubicBezTo>
                    <a:cubicBezTo>
                      <a:pt x="209" y="2"/>
                      <a:pt x="195" y="1"/>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959675" y="1603207"/>
                <a:ext cx="44930" cy="33646"/>
              </a:xfrm>
              <a:custGeom>
                <a:avLst/>
                <a:gdLst/>
                <a:ahLst/>
                <a:cxnLst/>
                <a:rect l="l" t="t" r="r" b="b"/>
                <a:pathLst>
                  <a:path w="864" h="647" extrusionOk="0">
                    <a:moveTo>
                      <a:pt x="311" y="0"/>
                    </a:moveTo>
                    <a:cubicBezTo>
                      <a:pt x="208" y="0"/>
                      <a:pt x="111" y="42"/>
                      <a:pt x="49" y="142"/>
                    </a:cubicBezTo>
                    <a:cubicBezTo>
                      <a:pt x="1" y="215"/>
                      <a:pt x="1" y="311"/>
                      <a:pt x="49" y="396"/>
                    </a:cubicBezTo>
                    <a:cubicBezTo>
                      <a:pt x="73" y="432"/>
                      <a:pt x="110" y="481"/>
                      <a:pt x="158" y="505"/>
                    </a:cubicBezTo>
                    <a:lnTo>
                      <a:pt x="194" y="541"/>
                    </a:lnTo>
                    <a:cubicBezTo>
                      <a:pt x="263" y="616"/>
                      <a:pt x="343" y="647"/>
                      <a:pt x="420" y="647"/>
                    </a:cubicBezTo>
                    <a:cubicBezTo>
                      <a:pt x="655" y="647"/>
                      <a:pt x="864" y="358"/>
                      <a:pt x="654" y="130"/>
                    </a:cubicBezTo>
                    <a:lnTo>
                      <a:pt x="654" y="130"/>
                    </a:lnTo>
                    <a:lnTo>
                      <a:pt x="654" y="142"/>
                    </a:lnTo>
                    <a:cubicBezTo>
                      <a:pt x="563" y="57"/>
                      <a:pt x="433"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907049" y="1672942"/>
                <a:ext cx="30109" cy="26625"/>
              </a:xfrm>
              <a:custGeom>
                <a:avLst/>
                <a:gdLst/>
                <a:ahLst/>
                <a:cxnLst/>
                <a:rect l="l" t="t" r="r" b="b"/>
                <a:pathLst>
                  <a:path w="579" h="512" extrusionOk="0">
                    <a:moveTo>
                      <a:pt x="286" y="1"/>
                    </a:moveTo>
                    <a:cubicBezTo>
                      <a:pt x="172" y="1"/>
                      <a:pt x="58" y="68"/>
                      <a:pt x="21" y="216"/>
                    </a:cubicBezTo>
                    <a:cubicBezTo>
                      <a:pt x="1" y="405"/>
                      <a:pt x="146" y="512"/>
                      <a:pt x="294" y="512"/>
                    </a:cubicBezTo>
                    <a:cubicBezTo>
                      <a:pt x="410" y="512"/>
                      <a:pt x="528" y="445"/>
                      <a:pt x="565" y="301"/>
                    </a:cubicBezTo>
                    <a:cubicBezTo>
                      <a:pt x="579" y="111"/>
                      <a:pt x="432" y="1"/>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855464" y="1567742"/>
                <a:ext cx="29485" cy="25949"/>
              </a:xfrm>
              <a:custGeom>
                <a:avLst/>
                <a:gdLst/>
                <a:ahLst/>
                <a:cxnLst/>
                <a:rect l="l" t="t" r="r" b="b"/>
                <a:pathLst>
                  <a:path w="567" h="499" extrusionOk="0">
                    <a:moveTo>
                      <a:pt x="274" y="0"/>
                    </a:moveTo>
                    <a:cubicBezTo>
                      <a:pt x="163" y="0"/>
                      <a:pt x="53" y="65"/>
                      <a:pt x="21" y="207"/>
                    </a:cubicBezTo>
                    <a:cubicBezTo>
                      <a:pt x="1" y="391"/>
                      <a:pt x="145" y="498"/>
                      <a:pt x="291" y="498"/>
                    </a:cubicBezTo>
                    <a:cubicBezTo>
                      <a:pt x="403" y="498"/>
                      <a:pt x="516" y="434"/>
                      <a:pt x="553" y="292"/>
                    </a:cubicBezTo>
                    <a:cubicBezTo>
                      <a:pt x="567" y="108"/>
                      <a:pt x="419" y="0"/>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672313" y="1466131"/>
                <a:ext cx="33802" cy="29277"/>
              </a:xfrm>
              <a:custGeom>
                <a:avLst/>
                <a:gdLst/>
                <a:ahLst/>
                <a:cxnLst/>
                <a:rect l="l" t="t" r="r" b="b"/>
                <a:pathLst>
                  <a:path w="650" h="563" extrusionOk="0">
                    <a:moveTo>
                      <a:pt x="320" y="0"/>
                    </a:moveTo>
                    <a:cubicBezTo>
                      <a:pt x="193" y="0"/>
                      <a:pt x="67" y="74"/>
                      <a:pt x="35" y="238"/>
                    </a:cubicBezTo>
                    <a:cubicBezTo>
                      <a:pt x="1" y="443"/>
                      <a:pt x="172" y="563"/>
                      <a:pt x="337" y="563"/>
                    </a:cubicBezTo>
                    <a:cubicBezTo>
                      <a:pt x="465" y="563"/>
                      <a:pt x="589" y="492"/>
                      <a:pt x="616" y="334"/>
                    </a:cubicBezTo>
                    <a:cubicBezTo>
                      <a:pt x="650" y="123"/>
                      <a:pt x="484"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44700" y="1353391"/>
                <a:ext cx="35050" cy="30993"/>
              </a:xfrm>
              <a:custGeom>
                <a:avLst/>
                <a:gdLst/>
                <a:ahLst/>
                <a:cxnLst/>
                <a:rect l="l" t="t" r="r" b="b"/>
                <a:pathLst>
                  <a:path w="674" h="596" extrusionOk="0">
                    <a:moveTo>
                      <a:pt x="323" y="1"/>
                    </a:moveTo>
                    <a:cubicBezTo>
                      <a:pt x="190" y="1"/>
                      <a:pt x="60" y="78"/>
                      <a:pt x="34" y="252"/>
                    </a:cubicBezTo>
                    <a:cubicBezTo>
                      <a:pt x="0" y="470"/>
                      <a:pt x="176" y="596"/>
                      <a:pt x="347" y="596"/>
                    </a:cubicBezTo>
                    <a:cubicBezTo>
                      <a:pt x="481" y="596"/>
                      <a:pt x="612" y="519"/>
                      <a:pt x="639" y="349"/>
                    </a:cubicBezTo>
                    <a:cubicBezTo>
                      <a:pt x="673" y="131"/>
                      <a:pt x="495"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591554" y="1188910"/>
                <a:ext cx="36038" cy="29433"/>
              </a:xfrm>
              <a:custGeom>
                <a:avLst/>
                <a:gdLst/>
                <a:ahLst/>
                <a:cxnLst/>
                <a:rect l="l" t="t" r="r" b="b"/>
                <a:pathLst>
                  <a:path w="693" h="566" extrusionOk="0">
                    <a:moveTo>
                      <a:pt x="318" y="0"/>
                    </a:moveTo>
                    <a:cubicBezTo>
                      <a:pt x="180" y="0"/>
                      <a:pt x="60" y="93"/>
                      <a:pt x="27" y="234"/>
                    </a:cubicBezTo>
                    <a:cubicBezTo>
                      <a:pt x="0" y="423"/>
                      <a:pt x="148" y="566"/>
                      <a:pt x="310" y="566"/>
                    </a:cubicBezTo>
                    <a:cubicBezTo>
                      <a:pt x="366" y="566"/>
                      <a:pt x="423" y="549"/>
                      <a:pt x="475" y="512"/>
                    </a:cubicBezTo>
                    <a:cubicBezTo>
                      <a:pt x="693" y="367"/>
                      <a:pt x="608" y="40"/>
                      <a:pt x="366" y="4"/>
                    </a:cubicBezTo>
                    <a:cubicBezTo>
                      <a:pt x="350" y="2"/>
                      <a:pt x="334" y="0"/>
                      <a:pt x="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683182" y="1203678"/>
                <a:ext cx="24025" cy="21217"/>
              </a:xfrm>
              <a:custGeom>
                <a:avLst/>
                <a:gdLst/>
                <a:ahLst/>
                <a:cxnLst/>
                <a:rect l="l" t="t" r="r" b="b"/>
                <a:pathLst>
                  <a:path w="462" h="408" extrusionOk="0">
                    <a:moveTo>
                      <a:pt x="221" y="1"/>
                    </a:moveTo>
                    <a:cubicBezTo>
                      <a:pt x="129" y="1"/>
                      <a:pt x="39" y="52"/>
                      <a:pt x="7" y="168"/>
                    </a:cubicBezTo>
                    <a:cubicBezTo>
                      <a:pt x="1" y="319"/>
                      <a:pt x="122" y="407"/>
                      <a:pt x="242" y="407"/>
                    </a:cubicBezTo>
                    <a:cubicBezTo>
                      <a:pt x="333" y="407"/>
                      <a:pt x="424" y="356"/>
                      <a:pt x="455" y="240"/>
                    </a:cubicBezTo>
                    <a:cubicBezTo>
                      <a:pt x="462" y="89"/>
                      <a:pt x="340" y="1"/>
                      <a:pt x="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648080" y="1143564"/>
                <a:ext cx="35414" cy="30993"/>
              </a:xfrm>
              <a:custGeom>
                <a:avLst/>
                <a:gdLst/>
                <a:ahLst/>
                <a:cxnLst/>
                <a:rect l="l" t="t" r="r" b="b"/>
                <a:pathLst>
                  <a:path w="681" h="596" extrusionOk="0">
                    <a:moveTo>
                      <a:pt x="333" y="1"/>
                    </a:moveTo>
                    <a:cubicBezTo>
                      <a:pt x="199" y="1"/>
                      <a:pt x="68" y="77"/>
                      <a:pt x="41" y="247"/>
                    </a:cubicBezTo>
                    <a:cubicBezTo>
                      <a:pt x="0" y="465"/>
                      <a:pt x="175" y="595"/>
                      <a:pt x="348" y="595"/>
                    </a:cubicBezTo>
                    <a:cubicBezTo>
                      <a:pt x="482" y="595"/>
                      <a:pt x="614" y="518"/>
                      <a:pt x="646" y="344"/>
                    </a:cubicBezTo>
                    <a:cubicBezTo>
                      <a:pt x="680" y="126"/>
                      <a:pt x="504"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46000" y="1048297"/>
                <a:ext cx="20749" cy="18721"/>
              </a:xfrm>
              <a:custGeom>
                <a:avLst/>
                <a:gdLst/>
                <a:ahLst/>
                <a:cxnLst/>
                <a:rect l="l" t="t" r="r" b="b"/>
                <a:pathLst>
                  <a:path w="399" h="360" extrusionOk="0">
                    <a:moveTo>
                      <a:pt x="198" y="1"/>
                    </a:moveTo>
                    <a:cubicBezTo>
                      <a:pt x="117" y="1"/>
                      <a:pt x="37" y="48"/>
                      <a:pt x="21" y="156"/>
                    </a:cubicBezTo>
                    <a:cubicBezTo>
                      <a:pt x="1" y="284"/>
                      <a:pt x="101" y="359"/>
                      <a:pt x="199" y="359"/>
                    </a:cubicBezTo>
                    <a:cubicBezTo>
                      <a:pt x="278" y="359"/>
                      <a:pt x="356" y="311"/>
                      <a:pt x="372" y="204"/>
                    </a:cubicBezTo>
                    <a:cubicBezTo>
                      <a:pt x="399" y="76"/>
                      <a:pt x="298" y="1"/>
                      <a:pt x="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1298311" y="731555"/>
                <a:ext cx="28601" cy="25221"/>
              </a:xfrm>
              <a:custGeom>
                <a:avLst/>
                <a:gdLst/>
                <a:ahLst/>
                <a:cxnLst/>
                <a:rect l="l" t="t" r="r" b="b"/>
                <a:pathLst>
                  <a:path w="550" h="485" extrusionOk="0">
                    <a:moveTo>
                      <a:pt x="267" y="1"/>
                    </a:moveTo>
                    <a:cubicBezTo>
                      <a:pt x="159" y="1"/>
                      <a:pt x="53" y="62"/>
                      <a:pt x="21" y="198"/>
                    </a:cubicBezTo>
                    <a:cubicBezTo>
                      <a:pt x="1" y="381"/>
                      <a:pt x="140" y="485"/>
                      <a:pt x="279" y="485"/>
                    </a:cubicBezTo>
                    <a:cubicBezTo>
                      <a:pt x="388" y="485"/>
                      <a:pt x="497" y="421"/>
                      <a:pt x="529" y="283"/>
                    </a:cubicBezTo>
                    <a:cubicBezTo>
                      <a:pt x="550" y="105"/>
                      <a:pt x="407"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1304967" y="794373"/>
                <a:ext cx="18721" cy="16641"/>
              </a:xfrm>
              <a:custGeom>
                <a:avLst/>
                <a:gdLst/>
                <a:ahLst/>
                <a:cxnLst/>
                <a:rect l="l" t="t" r="r" b="b"/>
                <a:pathLst>
                  <a:path w="360" h="320" extrusionOk="0">
                    <a:moveTo>
                      <a:pt x="171" y="0"/>
                    </a:moveTo>
                    <a:cubicBezTo>
                      <a:pt x="102" y="0"/>
                      <a:pt x="35" y="39"/>
                      <a:pt x="14" y="127"/>
                    </a:cubicBezTo>
                    <a:cubicBezTo>
                      <a:pt x="0" y="250"/>
                      <a:pt x="94" y="319"/>
                      <a:pt x="188" y="319"/>
                    </a:cubicBezTo>
                    <a:cubicBezTo>
                      <a:pt x="260" y="319"/>
                      <a:pt x="332" y="278"/>
                      <a:pt x="353" y="188"/>
                    </a:cubicBezTo>
                    <a:cubicBezTo>
                      <a:pt x="360" y="70"/>
                      <a:pt x="264" y="0"/>
                      <a:pt x="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1353589" y="818346"/>
                <a:ext cx="28445" cy="25273"/>
              </a:xfrm>
              <a:custGeom>
                <a:avLst/>
                <a:gdLst/>
                <a:ahLst/>
                <a:cxnLst/>
                <a:rect l="l" t="t" r="r" b="b"/>
                <a:pathLst>
                  <a:path w="547" h="486" extrusionOk="0">
                    <a:moveTo>
                      <a:pt x="265" y="1"/>
                    </a:moveTo>
                    <a:cubicBezTo>
                      <a:pt x="159" y="1"/>
                      <a:pt x="56" y="62"/>
                      <a:pt x="35" y="199"/>
                    </a:cubicBezTo>
                    <a:cubicBezTo>
                      <a:pt x="1" y="382"/>
                      <a:pt x="138" y="485"/>
                      <a:pt x="276" y="485"/>
                    </a:cubicBezTo>
                    <a:cubicBezTo>
                      <a:pt x="384" y="485"/>
                      <a:pt x="492" y="422"/>
                      <a:pt x="519" y="283"/>
                    </a:cubicBezTo>
                    <a:cubicBezTo>
                      <a:pt x="546" y="105"/>
                      <a:pt x="403" y="1"/>
                      <a:pt x="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1309387" y="910753"/>
                <a:ext cx="31358" cy="27873"/>
              </a:xfrm>
              <a:custGeom>
                <a:avLst/>
                <a:gdLst/>
                <a:ahLst/>
                <a:cxnLst/>
                <a:rect l="l" t="t" r="r" b="b"/>
                <a:pathLst>
                  <a:path w="603" h="536" extrusionOk="0">
                    <a:moveTo>
                      <a:pt x="292" y="1"/>
                    </a:moveTo>
                    <a:cubicBezTo>
                      <a:pt x="171" y="1"/>
                      <a:pt x="51" y="71"/>
                      <a:pt x="14" y="224"/>
                    </a:cubicBezTo>
                    <a:cubicBezTo>
                      <a:pt x="0" y="422"/>
                      <a:pt x="156" y="536"/>
                      <a:pt x="310" y="536"/>
                    </a:cubicBezTo>
                    <a:cubicBezTo>
                      <a:pt x="428" y="536"/>
                      <a:pt x="545" y="468"/>
                      <a:pt x="582" y="321"/>
                    </a:cubicBezTo>
                    <a:cubicBezTo>
                      <a:pt x="603" y="117"/>
                      <a:pt x="447"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1352965" y="921205"/>
                <a:ext cx="33178" cy="29329"/>
              </a:xfrm>
              <a:custGeom>
                <a:avLst/>
                <a:gdLst/>
                <a:ahLst/>
                <a:cxnLst/>
                <a:rect l="l" t="t" r="r" b="b"/>
                <a:pathLst>
                  <a:path w="638" h="564" extrusionOk="0">
                    <a:moveTo>
                      <a:pt x="308" y="0"/>
                    </a:moveTo>
                    <a:cubicBezTo>
                      <a:pt x="183" y="0"/>
                      <a:pt x="61" y="71"/>
                      <a:pt x="35" y="229"/>
                    </a:cubicBezTo>
                    <a:cubicBezTo>
                      <a:pt x="1" y="440"/>
                      <a:pt x="166" y="563"/>
                      <a:pt x="328" y="563"/>
                    </a:cubicBezTo>
                    <a:cubicBezTo>
                      <a:pt x="454" y="563"/>
                      <a:pt x="577" y="489"/>
                      <a:pt x="603" y="326"/>
                    </a:cubicBezTo>
                    <a:cubicBezTo>
                      <a:pt x="637" y="120"/>
                      <a:pt x="470" y="0"/>
                      <a:pt x="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1410635" y="993747"/>
                <a:ext cx="19709" cy="17733"/>
              </a:xfrm>
              <a:custGeom>
                <a:avLst/>
                <a:gdLst/>
                <a:ahLst/>
                <a:cxnLst/>
                <a:rect l="l" t="t" r="r" b="b"/>
                <a:pathLst>
                  <a:path w="379" h="341" extrusionOk="0">
                    <a:moveTo>
                      <a:pt x="186" y="0"/>
                    </a:moveTo>
                    <a:cubicBezTo>
                      <a:pt x="111" y="0"/>
                      <a:pt x="36" y="44"/>
                      <a:pt x="14" y="140"/>
                    </a:cubicBezTo>
                    <a:cubicBezTo>
                      <a:pt x="1" y="269"/>
                      <a:pt x="97" y="341"/>
                      <a:pt x="193" y="341"/>
                    </a:cubicBezTo>
                    <a:cubicBezTo>
                      <a:pt x="269" y="341"/>
                      <a:pt x="344" y="296"/>
                      <a:pt x="365" y="201"/>
                    </a:cubicBezTo>
                    <a:cubicBezTo>
                      <a:pt x="379" y="72"/>
                      <a:pt x="282" y="0"/>
                      <a:pt x="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1457489" y="963950"/>
                <a:ext cx="27301" cy="24493"/>
              </a:xfrm>
              <a:custGeom>
                <a:avLst/>
                <a:gdLst/>
                <a:ahLst/>
                <a:cxnLst/>
                <a:rect l="l" t="t" r="r" b="b"/>
                <a:pathLst>
                  <a:path w="525" h="471" extrusionOk="0">
                    <a:moveTo>
                      <a:pt x="259" y="0"/>
                    </a:moveTo>
                    <a:cubicBezTo>
                      <a:pt x="156" y="0"/>
                      <a:pt x="52" y="61"/>
                      <a:pt x="21" y="193"/>
                    </a:cubicBezTo>
                    <a:cubicBezTo>
                      <a:pt x="0" y="370"/>
                      <a:pt x="137" y="470"/>
                      <a:pt x="271" y="470"/>
                    </a:cubicBezTo>
                    <a:cubicBezTo>
                      <a:pt x="375" y="470"/>
                      <a:pt x="478" y="410"/>
                      <a:pt x="504" y="278"/>
                    </a:cubicBezTo>
                    <a:cubicBezTo>
                      <a:pt x="525" y="101"/>
                      <a:pt x="392" y="0"/>
                      <a:pt x="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1416511" y="1032645"/>
                <a:ext cx="31878" cy="29017"/>
              </a:xfrm>
              <a:custGeom>
                <a:avLst/>
                <a:gdLst/>
                <a:ahLst/>
                <a:cxnLst/>
                <a:rect l="l" t="t" r="r" b="b"/>
                <a:pathLst>
                  <a:path w="613" h="558" extrusionOk="0">
                    <a:moveTo>
                      <a:pt x="302" y="0"/>
                    </a:moveTo>
                    <a:cubicBezTo>
                      <a:pt x="181" y="0"/>
                      <a:pt x="61" y="74"/>
                      <a:pt x="34" y="239"/>
                    </a:cubicBezTo>
                    <a:cubicBezTo>
                      <a:pt x="1" y="441"/>
                      <a:pt x="155" y="557"/>
                      <a:pt x="309" y="557"/>
                    </a:cubicBezTo>
                    <a:cubicBezTo>
                      <a:pt x="431" y="557"/>
                      <a:pt x="552" y="484"/>
                      <a:pt x="579" y="324"/>
                    </a:cubicBezTo>
                    <a:cubicBezTo>
                      <a:pt x="613" y="120"/>
                      <a:pt x="457" y="0"/>
                      <a:pt x="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1327536" y="1089015"/>
                <a:ext cx="28653" cy="25689"/>
              </a:xfrm>
              <a:custGeom>
                <a:avLst/>
                <a:gdLst/>
                <a:ahLst/>
                <a:cxnLst/>
                <a:rect l="l" t="t" r="r" b="b"/>
                <a:pathLst>
                  <a:path w="551" h="494" extrusionOk="0">
                    <a:moveTo>
                      <a:pt x="269" y="1"/>
                    </a:moveTo>
                    <a:cubicBezTo>
                      <a:pt x="161" y="1"/>
                      <a:pt x="54" y="65"/>
                      <a:pt x="28" y="207"/>
                    </a:cubicBezTo>
                    <a:cubicBezTo>
                      <a:pt x="1" y="390"/>
                      <a:pt x="141" y="494"/>
                      <a:pt x="280" y="494"/>
                    </a:cubicBezTo>
                    <a:cubicBezTo>
                      <a:pt x="389" y="494"/>
                      <a:pt x="497" y="430"/>
                      <a:pt x="524" y="292"/>
                    </a:cubicBezTo>
                    <a:cubicBezTo>
                      <a:pt x="551" y="108"/>
                      <a:pt x="409" y="1"/>
                      <a:pt x="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1308295" y="1142160"/>
                <a:ext cx="32918" cy="29797"/>
              </a:xfrm>
              <a:custGeom>
                <a:avLst/>
                <a:gdLst/>
                <a:ahLst/>
                <a:cxnLst/>
                <a:rect l="l" t="t" r="r" b="b"/>
                <a:pathLst>
                  <a:path w="633" h="573" extrusionOk="0">
                    <a:moveTo>
                      <a:pt x="309" y="0"/>
                    </a:moveTo>
                    <a:cubicBezTo>
                      <a:pt x="184" y="0"/>
                      <a:pt x="61" y="74"/>
                      <a:pt x="35" y="238"/>
                    </a:cubicBezTo>
                    <a:cubicBezTo>
                      <a:pt x="1" y="449"/>
                      <a:pt x="162" y="572"/>
                      <a:pt x="321" y="572"/>
                    </a:cubicBezTo>
                    <a:cubicBezTo>
                      <a:pt x="444" y="572"/>
                      <a:pt x="565" y="498"/>
                      <a:pt x="591" y="335"/>
                    </a:cubicBezTo>
                    <a:cubicBezTo>
                      <a:pt x="632" y="123"/>
                      <a:pt x="46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1257802" y="1228067"/>
                <a:ext cx="8008" cy="7228"/>
              </a:xfrm>
              <a:custGeom>
                <a:avLst/>
                <a:gdLst/>
                <a:ahLst/>
                <a:cxnLst/>
                <a:rect l="l" t="t" r="r" b="b"/>
                <a:pathLst>
                  <a:path w="154" h="139" extrusionOk="0">
                    <a:moveTo>
                      <a:pt x="77" y="0"/>
                    </a:moveTo>
                    <a:cubicBezTo>
                      <a:pt x="48" y="0"/>
                      <a:pt x="19" y="19"/>
                      <a:pt x="14" y="62"/>
                    </a:cubicBezTo>
                    <a:cubicBezTo>
                      <a:pt x="0" y="110"/>
                      <a:pt x="41" y="138"/>
                      <a:pt x="82" y="138"/>
                    </a:cubicBezTo>
                    <a:cubicBezTo>
                      <a:pt x="112" y="138"/>
                      <a:pt x="142" y="122"/>
                      <a:pt x="147" y="86"/>
                    </a:cubicBezTo>
                    <a:cubicBezTo>
                      <a:pt x="154" y="31"/>
                      <a:pt x="115"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1297635" y="1215015"/>
                <a:ext cx="30265" cy="27353"/>
              </a:xfrm>
              <a:custGeom>
                <a:avLst/>
                <a:gdLst/>
                <a:ahLst/>
                <a:cxnLst/>
                <a:rect l="l" t="t" r="r" b="b"/>
                <a:pathLst>
                  <a:path w="582" h="526" extrusionOk="0">
                    <a:moveTo>
                      <a:pt x="282" y="0"/>
                    </a:moveTo>
                    <a:cubicBezTo>
                      <a:pt x="167" y="0"/>
                      <a:pt x="55" y="67"/>
                      <a:pt x="34" y="216"/>
                    </a:cubicBezTo>
                    <a:cubicBezTo>
                      <a:pt x="0" y="412"/>
                      <a:pt x="148" y="525"/>
                      <a:pt x="296" y="525"/>
                    </a:cubicBezTo>
                    <a:cubicBezTo>
                      <a:pt x="412" y="525"/>
                      <a:pt x="528" y="455"/>
                      <a:pt x="554" y="301"/>
                    </a:cubicBezTo>
                    <a:cubicBezTo>
                      <a:pt x="581" y="110"/>
                      <a:pt x="429"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1186819" y="1265040"/>
                <a:ext cx="36506" cy="30317"/>
              </a:xfrm>
              <a:custGeom>
                <a:avLst/>
                <a:gdLst/>
                <a:ahLst/>
                <a:cxnLst/>
                <a:rect l="l" t="t" r="r" b="b"/>
                <a:pathLst>
                  <a:path w="702" h="583" extrusionOk="0">
                    <a:moveTo>
                      <a:pt x="319" y="0"/>
                    </a:moveTo>
                    <a:cubicBezTo>
                      <a:pt x="179" y="0"/>
                      <a:pt x="58" y="103"/>
                      <a:pt x="36" y="246"/>
                    </a:cubicBezTo>
                    <a:cubicBezTo>
                      <a:pt x="0" y="434"/>
                      <a:pt x="151" y="583"/>
                      <a:pt x="315" y="583"/>
                    </a:cubicBezTo>
                    <a:cubicBezTo>
                      <a:pt x="372" y="583"/>
                      <a:pt x="431" y="565"/>
                      <a:pt x="484" y="524"/>
                    </a:cubicBezTo>
                    <a:cubicBezTo>
                      <a:pt x="701" y="379"/>
                      <a:pt x="617" y="52"/>
                      <a:pt x="363" y="4"/>
                    </a:cubicBezTo>
                    <a:cubicBezTo>
                      <a:pt x="348" y="2"/>
                      <a:pt x="333"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1168567" y="1304666"/>
                <a:ext cx="36506" cy="30317"/>
              </a:xfrm>
              <a:custGeom>
                <a:avLst/>
                <a:gdLst/>
                <a:ahLst/>
                <a:cxnLst/>
                <a:rect l="l" t="t" r="r" b="b"/>
                <a:pathLst>
                  <a:path w="702" h="583" extrusionOk="0">
                    <a:moveTo>
                      <a:pt x="319" y="1"/>
                    </a:moveTo>
                    <a:cubicBezTo>
                      <a:pt x="180" y="1"/>
                      <a:pt x="58" y="103"/>
                      <a:pt x="36" y="246"/>
                    </a:cubicBezTo>
                    <a:cubicBezTo>
                      <a:pt x="0" y="434"/>
                      <a:pt x="151" y="583"/>
                      <a:pt x="315" y="583"/>
                    </a:cubicBezTo>
                    <a:cubicBezTo>
                      <a:pt x="372" y="583"/>
                      <a:pt x="431" y="565"/>
                      <a:pt x="484" y="524"/>
                    </a:cubicBezTo>
                    <a:cubicBezTo>
                      <a:pt x="702" y="379"/>
                      <a:pt x="617" y="40"/>
                      <a:pt x="363" y="4"/>
                    </a:cubicBezTo>
                    <a:cubicBezTo>
                      <a:pt x="348" y="2"/>
                      <a:pt x="334" y="1"/>
                      <a:pt x="3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1090720" y="1246892"/>
                <a:ext cx="17577" cy="15913"/>
              </a:xfrm>
              <a:custGeom>
                <a:avLst/>
                <a:gdLst/>
                <a:ahLst/>
                <a:cxnLst/>
                <a:rect l="l" t="t" r="r" b="b"/>
                <a:pathLst>
                  <a:path w="338" h="306" extrusionOk="0">
                    <a:moveTo>
                      <a:pt x="160" y="1"/>
                    </a:moveTo>
                    <a:cubicBezTo>
                      <a:pt x="94" y="1"/>
                      <a:pt x="32" y="39"/>
                      <a:pt x="21" y="123"/>
                    </a:cubicBezTo>
                    <a:cubicBezTo>
                      <a:pt x="1" y="240"/>
                      <a:pt x="89" y="306"/>
                      <a:pt x="176" y="306"/>
                    </a:cubicBezTo>
                    <a:cubicBezTo>
                      <a:pt x="242" y="306"/>
                      <a:pt x="308" y="267"/>
                      <a:pt x="324" y="183"/>
                    </a:cubicBezTo>
                    <a:cubicBezTo>
                      <a:pt x="337" y="67"/>
                      <a:pt x="246"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1033934" y="1237947"/>
                <a:ext cx="35622" cy="26937"/>
              </a:xfrm>
              <a:custGeom>
                <a:avLst/>
                <a:gdLst/>
                <a:ahLst/>
                <a:cxnLst/>
                <a:rect l="l" t="t" r="r" b="b"/>
                <a:pathLst>
                  <a:path w="685" h="518" extrusionOk="0">
                    <a:moveTo>
                      <a:pt x="384" y="1"/>
                    </a:moveTo>
                    <a:cubicBezTo>
                      <a:pt x="314" y="1"/>
                      <a:pt x="244" y="30"/>
                      <a:pt x="194" y="89"/>
                    </a:cubicBezTo>
                    <a:lnTo>
                      <a:pt x="182" y="89"/>
                    </a:lnTo>
                    <a:cubicBezTo>
                      <a:pt x="145" y="126"/>
                      <a:pt x="109" y="162"/>
                      <a:pt x="85" y="198"/>
                    </a:cubicBezTo>
                    <a:cubicBezTo>
                      <a:pt x="0" y="295"/>
                      <a:pt x="61" y="452"/>
                      <a:pt x="194" y="476"/>
                    </a:cubicBezTo>
                    <a:lnTo>
                      <a:pt x="339" y="513"/>
                    </a:lnTo>
                    <a:cubicBezTo>
                      <a:pt x="355" y="516"/>
                      <a:pt x="371" y="517"/>
                      <a:pt x="386" y="517"/>
                    </a:cubicBezTo>
                    <a:cubicBezTo>
                      <a:pt x="557" y="517"/>
                      <a:pt x="685" y="340"/>
                      <a:pt x="629" y="174"/>
                    </a:cubicBezTo>
                    <a:cubicBezTo>
                      <a:pt x="587" y="60"/>
                      <a:pt x="485"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997273" y="1226975"/>
                <a:ext cx="30213" cy="26833"/>
              </a:xfrm>
              <a:custGeom>
                <a:avLst/>
                <a:gdLst/>
                <a:ahLst/>
                <a:cxnLst/>
                <a:rect l="l" t="t" r="r" b="b"/>
                <a:pathLst>
                  <a:path w="581" h="516" extrusionOk="0">
                    <a:moveTo>
                      <a:pt x="287" y="0"/>
                    </a:moveTo>
                    <a:cubicBezTo>
                      <a:pt x="173" y="0"/>
                      <a:pt x="60" y="67"/>
                      <a:pt x="28" y="216"/>
                    </a:cubicBezTo>
                    <a:cubicBezTo>
                      <a:pt x="1" y="406"/>
                      <a:pt x="149" y="516"/>
                      <a:pt x="297" y="516"/>
                    </a:cubicBezTo>
                    <a:cubicBezTo>
                      <a:pt x="413" y="516"/>
                      <a:pt x="528" y="449"/>
                      <a:pt x="560" y="300"/>
                    </a:cubicBezTo>
                    <a:cubicBezTo>
                      <a:pt x="581" y="110"/>
                      <a:pt x="433" y="0"/>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1102940" y="1291093"/>
                <a:ext cx="29953" cy="26885"/>
              </a:xfrm>
              <a:custGeom>
                <a:avLst/>
                <a:gdLst/>
                <a:ahLst/>
                <a:cxnLst/>
                <a:rect l="l" t="t" r="r" b="b"/>
                <a:pathLst>
                  <a:path w="576" h="517" extrusionOk="0">
                    <a:moveTo>
                      <a:pt x="281" y="1"/>
                    </a:moveTo>
                    <a:cubicBezTo>
                      <a:pt x="167" y="1"/>
                      <a:pt x="55" y="68"/>
                      <a:pt x="28" y="217"/>
                    </a:cubicBezTo>
                    <a:cubicBezTo>
                      <a:pt x="1" y="407"/>
                      <a:pt x="149" y="517"/>
                      <a:pt x="295" y="517"/>
                    </a:cubicBezTo>
                    <a:cubicBezTo>
                      <a:pt x="409" y="517"/>
                      <a:pt x="522" y="450"/>
                      <a:pt x="548" y="301"/>
                    </a:cubicBezTo>
                    <a:cubicBezTo>
                      <a:pt x="575" y="111"/>
                      <a:pt x="427"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966747" y="1202430"/>
                <a:ext cx="29641" cy="26417"/>
              </a:xfrm>
              <a:custGeom>
                <a:avLst/>
                <a:gdLst/>
                <a:ahLst/>
                <a:cxnLst/>
                <a:rect l="l" t="t" r="r" b="b"/>
                <a:pathLst>
                  <a:path w="570" h="508" extrusionOk="0">
                    <a:moveTo>
                      <a:pt x="282" y="0"/>
                    </a:moveTo>
                    <a:cubicBezTo>
                      <a:pt x="171" y="0"/>
                      <a:pt x="61" y="67"/>
                      <a:pt x="34" y="216"/>
                    </a:cubicBezTo>
                    <a:cubicBezTo>
                      <a:pt x="0" y="400"/>
                      <a:pt x="147" y="507"/>
                      <a:pt x="292" y="507"/>
                    </a:cubicBezTo>
                    <a:cubicBezTo>
                      <a:pt x="404" y="507"/>
                      <a:pt x="516" y="443"/>
                      <a:pt x="542" y="301"/>
                    </a:cubicBezTo>
                    <a:cubicBezTo>
                      <a:pt x="569" y="110"/>
                      <a:pt x="425"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947247" y="1120736"/>
                <a:ext cx="33750" cy="29225"/>
              </a:xfrm>
              <a:custGeom>
                <a:avLst/>
                <a:gdLst/>
                <a:ahLst/>
                <a:cxnLst/>
                <a:rect l="l" t="t" r="r" b="b"/>
                <a:pathLst>
                  <a:path w="649" h="562" extrusionOk="0">
                    <a:moveTo>
                      <a:pt x="317" y="0"/>
                    </a:moveTo>
                    <a:cubicBezTo>
                      <a:pt x="188" y="0"/>
                      <a:pt x="61" y="74"/>
                      <a:pt x="34" y="239"/>
                    </a:cubicBezTo>
                    <a:cubicBezTo>
                      <a:pt x="0" y="442"/>
                      <a:pt x="168" y="562"/>
                      <a:pt x="332" y="562"/>
                    </a:cubicBezTo>
                    <a:cubicBezTo>
                      <a:pt x="461" y="562"/>
                      <a:pt x="588" y="488"/>
                      <a:pt x="615" y="323"/>
                    </a:cubicBezTo>
                    <a:cubicBezTo>
                      <a:pt x="649" y="120"/>
                      <a:pt x="481" y="0"/>
                      <a:pt x="3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1894460" y="274460"/>
                <a:ext cx="98181" cy="97557"/>
              </a:xfrm>
              <a:custGeom>
                <a:avLst/>
                <a:gdLst/>
                <a:ahLst/>
                <a:cxnLst/>
                <a:rect l="l" t="t" r="r" b="b"/>
                <a:pathLst>
                  <a:path w="1888" h="1876" extrusionOk="0">
                    <a:moveTo>
                      <a:pt x="1101" y="0"/>
                    </a:moveTo>
                    <a:lnTo>
                      <a:pt x="1101" y="0"/>
                    </a:lnTo>
                    <a:cubicBezTo>
                      <a:pt x="977" y="649"/>
                      <a:pt x="931" y="834"/>
                      <a:pt x="556" y="834"/>
                    </a:cubicBezTo>
                    <a:cubicBezTo>
                      <a:pt x="420" y="834"/>
                      <a:pt x="242" y="810"/>
                      <a:pt x="1" y="775"/>
                    </a:cubicBezTo>
                    <a:lnTo>
                      <a:pt x="1" y="775"/>
                    </a:lnTo>
                    <a:cubicBezTo>
                      <a:pt x="896" y="956"/>
                      <a:pt x="908" y="980"/>
                      <a:pt x="787" y="1875"/>
                    </a:cubicBezTo>
                    <a:cubicBezTo>
                      <a:pt x="912" y="1215"/>
                      <a:pt x="958" y="1035"/>
                      <a:pt x="1339" y="1035"/>
                    </a:cubicBezTo>
                    <a:cubicBezTo>
                      <a:pt x="1473" y="1035"/>
                      <a:pt x="1650" y="1058"/>
                      <a:pt x="1888" y="1089"/>
                    </a:cubicBezTo>
                    <a:cubicBezTo>
                      <a:pt x="993" y="920"/>
                      <a:pt x="981" y="908"/>
                      <a:pt x="1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130340" y="973311"/>
                <a:ext cx="98233" cy="97557"/>
              </a:xfrm>
              <a:custGeom>
                <a:avLst/>
                <a:gdLst/>
                <a:ahLst/>
                <a:cxnLst/>
                <a:rect l="l" t="t" r="r" b="b"/>
                <a:pathLst>
                  <a:path w="1889" h="1876" extrusionOk="0">
                    <a:moveTo>
                      <a:pt x="1102" y="1"/>
                    </a:moveTo>
                    <a:cubicBezTo>
                      <a:pt x="977" y="649"/>
                      <a:pt x="931" y="835"/>
                      <a:pt x="556" y="835"/>
                    </a:cubicBezTo>
                    <a:cubicBezTo>
                      <a:pt x="421" y="835"/>
                      <a:pt x="242" y="810"/>
                      <a:pt x="1" y="775"/>
                    </a:cubicBezTo>
                    <a:lnTo>
                      <a:pt x="1" y="775"/>
                    </a:lnTo>
                    <a:cubicBezTo>
                      <a:pt x="896" y="957"/>
                      <a:pt x="920" y="981"/>
                      <a:pt x="787" y="1876"/>
                    </a:cubicBezTo>
                    <a:cubicBezTo>
                      <a:pt x="922" y="1219"/>
                      <a:pt x="970" y="1037"/>
                      <a:pt x="1355" y="1037"/>
                    </a:cubicBezTo>
                    <a:cubicBezTo>
                      <a:pt x="1487" y="1037"/>
                      <a:pt x="1659" y="1059"/>
                      <a:pt x="1888" y="1090"/>
                    </a:cubicBezTo>
                    <a:cubicBezTo>
                      <a:pt x="993" y="920"/>
                      <a:pt x="981" y="896"/>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1703873" y="1513713"/>
                <a:ext cx="98181" cy="98181"/>
              </a:xfrm>
              <a:custGeom>
                <a:avLst/>
                <a:gdLst/>
                <a:ahLst/>
                <a:cxnLst/>
                <a:rect l="l" t="t" r="r" b="b"/>
                <a:pathLst>
                  <a:path w="1888" h="1888" extrusionOk="0">
                    <a:moveTo>
                      <a:pt x="1101" y="0"/>
                    </a:moveTo>
                    <a:cubicBezTo>
                      <a:pt x="967" y="661"/>
                      <a:pt x="926" y="841"/>
                      <a:pt x="548" y="841"/>
                    </a:cubicBezTo>
                    <a:cubicBezTo>
                      <a:pt x="414" y="841"/>
                      <a:pt x="238" y="818"/>
                      <a:pt x="0" y="786"/>
                    </a:cubicBezTo>
                    <a:lnTo>
                      <a:pt x="0" y="786"/>
                    </a:lnTo>
                    <a:cubicBezTo>
                      <a:pt x="896" y="956"/>
                      <a:pt x="908" y="980"/>
                      <a:pt x="787" y="1887"/>
                    </a:cubicBezTo>
                    <a:cubicBezTo>
                      <a:pt x="912" y="1226"/>
                      <a:pt x="958" y="1047"/>
                      <a:pt x="1338" y="1047"/>
                    </a:cubicBezTo>
                    <a:cubicBezTo>
                      <a:pt x="1473" y="1047"/>
                      <a:pt x="1650" y="1069"/>
                      <a:pt x="1887" y="1101"/>
                    </a:cubicBezTo>
                    <a:cubicBezTo>
                      <a:pt x="992" y="931"/>
                      <a:pt x="968" y="907"/>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1545996" y="1719379"/>
                <a:ext cx="98181" cy="98181"/>
              </a:xfrm>
              <a:custGeom>
                <a:avLst/>
                <a:gdLst/>
                <a:ahLst/>
                <a:cxnLst/>
                <a:rect l="l" t="t" r="r" b="b"/>
                <a:pathLst>
                  <a:path w="1888" h="1888" extrusionOk="0">
                    <a:moveTo>
                      <a:pt x="1101" y="1"/>
                    </a:moveTo>
                    <a:lnTo>
                      <a:pt x="1101" y="1"/>
                    </a:lnTo>
                    <a:cubicBezTo>
                      <a:pt x="976" y="662"/>
                      <a:pt x="930" y="841"/>
                      <a:pt x="549" y="841"/>
                    </a:cubicBezTo>
                    <a:cubicBezTo>
                      <a:pt x="414" y="841"/>
                      <a:pt x="237" y="819"/>
                      <a:pt x="0" y="787"/>
                    </a:cubicBezTo>
                    <a:lnTo>
                      <a:pt x="0" y="787"/>
                    </a:lnTo>
                    <a:cubicBezTo>
                      <a:pt x="895" y="956"/>
                      <a:pt x="919" y="980"/>
                      <a:pt x="786" y="1888"/>
                    </a:cubicBezTo>
                    <a:cubicBezTo>
                      <a:pt x="911" y="1227"/>
                      <a:pt x="957" y="1047"/>
                      <a:pt x="1338" y="1047"/>
                    </a:cubicBezTo>
                    <a:cubicBezTo>
                      <a:pt x="1473" y="1047"/>
                      <a:pt x="1650" y="1070"/>
                      <a:pt x="1887" y="1101"/>
                    </a:cubicBezTo>
                    <a:cubicBezTo>
                      <a:pt x="992" y="920"/>
                      <a:pt x="980" y="908"/>
                      <a:pt x="1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1212560" y="1663425"/>
                <a:ext cx="97557" cy="98181"/>
              </a:xfrm>
              <a:custGeom>
                <a:avLst/>
                <a:gdLst/>
                <a:ahLst/>
                <a:cxnLst/>
                <a:rect l="l" t="t" r="r" b="b"/>
                <a:pathLst>
                  <a:path w="1876" h="1888" extrusionOk="0">
                    <a:moveTo>
                      <a:pt x="1102" y="0"/>
                    </a:moveTo>
                    <a:lnTo>
                      <a:pt x="1102" y="0"/>
                    </a:lnTo>
                    <a:cubicBezTo>
                      <a:pt x="968" y="661"/>
                      <a:pt x="926" y="841"/>
                      <a:pt x="548" y="841"/>
                    </a:cubicBezTo>
                    <a:cubicBezTo>
                      <a:pt x="414" y="841"/>
                      <a:pt x="238" y="818"/>
                      <a:pt x="1" y="786"/>
                    </a:cubicBezTo>
                    <a:lnTo>
                      <a:pt x="1" y="786"/>
                    </a:lnTo>
                    <a:cubicBezTo>
                      <a:pt x="896" y="956"/>
                      <a:pt x="908" y="980"/>
                      <a:pt x="775" y="1887"/>
                    </a:cubicBezTo>
                    <a:cubicBezTo>
                      <a:pt x="909" y="1226"/>
                      <a:pt x="957" y="1047"/>
                      <a:pt x="1334" y="1047"/>
                    </a:cubicBezTo>
                    <a:cubicBezTo>
                      <a:pt x="1467" y="1047"/>
                      <a:pt x="1642" y="1069"/>
                      <a:pt x="1876" y="1101"/>
                    </a:cubicBezTo>
                    <a:cubicBezTo>
                      <a:pt x="981" y="932"/>
                      <a:pt x="969" y="907"/>
                      <a:pt x="1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626292" y="1053237"/>
                <a:ext cx="97557" cy="97557"/>
              </a:xfrm>
              <a:custGeom>
                <a:avLst/>
                <a:gdLst/>
                <a:ahLst/>
                <a:cxnLst/>
                <a:rect l="l" t="t" r="r" b="b"/>
                <a:pathLst>
                  <a:path w="1876" h="1876" extrusionOk="0">
                    <a:moveTo>
                      <a:pt x="1101" y="0"/>
                    </a:moveTo>
                    <a:lnTo>
                      <a:pt x="1101" y="0"/>
                    </a:lnTo>
                    <a:cubicBezTo>
                      <a:pt x="968" y="649"/>
                      <a:pt x="926" y="834"/>
                      <a:pt x="554" y="834"/>
                    </a:cubicBezTo>
                    <a:cubicBezTo>
                      <a:pt x="419" y="834"/>
                      <a:pt x="242" y="810"/>
                      <a:pt x="1" y="774"/>
                    </a:cubicBezTo>
                    <a:lnTo>
                      <a:pt x="1" y="774"/>
                    </a:lnTo>
                    <a:cubicBezTo>
                      <a:pt x="896" y="956"/>
                      <a:pt x="908" y="968"/>
                      <a:pt x="787" y="1875"/>
                    </a:cubicBezTo>
                    <a:cubicBezTo>
                      <a:pt x="912" y="1214"/>
                      <a:pt x="958" y="1035"/>
                      <a:pt x="1334" y="1035"/>
                    </a:cubicBezTo>
                    <a:cubicBezTo>
                      <a:pt x="1467" y="1035"/>
                      <a:pt x="1641" y="1057"/>
                      <a:pt x="1876" y="1089"/>
                    </a:cubicBezTo>
                    <a:cubicBezTo>
                      <a:pt x="993" y="920"/>
                      <a:pt x="968" y="895"/>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748964" y="1565246"/>
                <a:ext cx="60427" cy="60479"/>
              </a:xfrm>
              <a:custGeom>
                <a:avLst/>
                <a:gdLst/>
                <a:ahLst/>
                <a:cxnLst/>
                <a:rect l="l" t="t" r="r" b="b"/>
                <a:pathLst>
                  <a:path w="1162" h="1163" extrusionOk="0">
                    <a:moveTo>
                      <a:pt x="678" y="1"/>
                    </a:moveTo>
                    <a:lnTo>
                      <a:pt x="678" y="1"/>
                    </a:lnTo>
                    <a:cubicBezTo>
                      <a:pt x="599" y="397"/>
                      <a:pt x="571" y="512"/>
                      <a:pt x="346" y="512"/>
                    </a:cubicBezTo>
                    <a:cubicBezTo>
                      <a:pt x="263" y="512"/>
                      <a:pt x="152" y="496"/>
                      <a:pt x="0" y="473"/>
                    </a:cubicBezTo>
                    <a:lnTo>
                      <a:pt x="0" y="473"/>
                    </a:lnTo>
                    <a:cubicBezTo>
                      <a:pt x="557" y="582"/>
                      <a:pt x="569" y="606"/>
                      <a:pt x="484" y="1162"/>
                    </a:cubicBezTo>
                    <a:cubicBezTo>
                      <a:pt x="564" y="756"/>
                      <a:pt x="592" y="640"/>
                      <a:pt x="818" y="640"/>
                    </a:cubicBezTo>
                    <a:cubicBezTo>
                      <a:pt x="901" y="640"/>
                      <a:pt x="1012" y="656"/>
                      <a:pt x="1162" y="678"/>
                    </a:cubicBezTo>
                    <a:cubicBezTo>
                      <a:pt x="617" y="570"/>
                      <a:pt x="605" y="557"/>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1332736" y="987195"/>
                <a:ext cx="60427" cy="60427"/>
              </a:xfrm>
              <a:custGeom>
                <a:avLst/>
                <a:gdLst/>
                <a:ahLst/>
                <a:cxnLst/>
                <a:rect l="l" t="t" r="r" b="b"/>
                <a:pathLst>
                  <a:path w="1162" h="1162" extrusionOk="0">
                    <a:moveTo>
                      <a:pt x="678" y="0"/>
                    </a:moveTo>
                    <a:cubicBezTo>
                      <a:pt x="598" y="397"/>
                      <a:pt x="570" y="511"/>
                      <a:pt x="346" y="511"/>
                    </a:cubicBezTo>
                    <a:cubicBezTo>
                      <a:pt x="262" y="511"/>
                      <a:pt x="151" y="495"/>
                      <a:pt x="0" y="472"/>
                    </a:cubicBezTo>
                    <a:lnTo>
                      <a:pt x="0" y="472"/>
                    </a:lnTo>
                    <a:cubicBezTo>
                      <a:pt x="557" y="581"/>
                      <a:pt x="569" y="605"/>
                      <a:pt x="484" y="1161"/>
                    </a:cubicBezTo>
                    <a:cubicBezTo>
                      <a:pt x="564" y="755"/>
                      <a:pt x="592" y="639"/>
                      <a:pt x="818" y="639"/>
                    </a:cubicBezTo>
                    <a:cubicBezTo>
                      <a:pt x="901" y="639"/>
                      <a:pt x="1012" y="655"/>
                      <a:pt x="1162" y="677"/>
                    </a:cubicBezTo>
                    <a:cubicBezTo>
                      <a:pt x="617" y="569"/>
                      <a:pt x="605" y="557"/>
                      <a:pt x="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702422" y="946894"/>
                <a:ext cx="37806" cy="37806"/>
              </a:xfrm>
              <a:custGeom>
                <a:avLst/>
                <a:gdLst/>
                <a:ahLst/>
                <a:cxnLst/>
                <a:rect l="l" t="t" r="r" b="b"/>
                <a:pathLst>
                  <a:path w="727" h="727" extrusionOk="0">
                    <a:moveTo>
                      <a:pt x="424" y="1"/>
                    </a:moveTo>
                    <a:lnTo>
                      <a:pt x="424" y="1"/>
                    </a:lnTo>
                    <a:cubicBezTo>
                      <a:pt x="370" y="253"/>
                      <a:pt x="349" y="324"/>
                      <a:pt x="203" y="324"/>
                    </a:cubicBezTo>
                    <a:cubicBezTo>
                      <a:pt x="152" y="324"/>
                      <a:pt x="87" y="316"/>
                      <a:pt x="0" y="303"/>
                    </a:cubicBezTo>
                    <a:lnTo>
                      <a:pt x="0" y="303"/>
                    </a:lnTo>
                    <a:cubicBezTo>
                      <a:pt x="339" y="376"/>
                      <a:pt x="351" y="376"/>
                      <a:pt x="303" y="727"/>
                    </a:cubicBezTo>
                    <a:cubicBezTo>
                      <a:pt x="357" y="475"/>
                      <a:pt x="371" y="403"/>
                      <a:pt x="519" y="403"/>
                    </a:cubicBezTo>
                    <a:cubicBezTo>
                      <a:pt x="570" y="403"/>
                      <a:pt x="636" y="412"/>
                      <a:pt x="726" y="424"/>
                    </a:cubicBezTo>
                    <a:cubicBezTo>
                      <a:pt x="375" y="352"/>
                      <a:pt x="375" y="340"/>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752476" y="2371795"/>
                <a:ext cx="32030" cy="26647"/>
              </a:xfrm>
              <a:custGeom>
                <a:avLst/>
                <a:gdLst/>
                <a:ahLst/>
                <a:cxnLst/>
                <a:rect l="l" t="t" r="r" b="b"/>
                <a:pathLst>
                  <a:path w="476" h="396" extrusionOk="0">
                    <a:moveTo>
                      <a:pt x="250" y="0"/>
                    </a:moveTo>
                    <a:cubicBezTo>
                      <a:pt x="127" y="0"/>
                      <a:pt x="1" y="107"/>
                      <a:pt x="38" y="265"/>
                    </a:cubicBezTo>
                    <a:cubicBezTo>
                      <a:pt x="75" y="356"/>
                      <a:pt x="150" y="396"/>
                      <a:pt x="225" y="396"/>
                    </a:cubicBezTo>
                    <a:cubicBezTo>
                      <a:pt x="349" y="396"/>
                      <a:pt x="475" y="289"/>
                      <a:pt x="438" y="131"/>
                    </a:cubicBezTo>
                    <a:cubicBezTo>
                      <a:pt x="401" y="40"/>
                      <a:pt x="326"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563323" y="2348849"/>
                <a:ext cx="54168" cy="42056"/>
              </a:xfrm>
              <a:custGeom>
                <a:avLst/>
                <a:gdLst/>
                <a:ahLst/>
                <a:cxnLst/>
                <a:rect l="l" t="t" r="r" b="b"/>
                <a:pathLst>
                  <a:path w="805" h="625" extrusionOk="0">
                    <a:moveTo>
                      <a:pt x="503" y="1"/>
                    </a:moveTo>
                    <a:lnTo>
                      <a:pt x="503" y="13"/>
                    </a:lnTo>
                    <a:cubicBezTo>
                      <a:pt x="482" y="9"/>
                      <a:pt x="461" y="7"/>
                      <a:pt x="442" y="7"/>
                    </a:cubicBezTo>
                    <a:cubicBezTo>
                      <a:pt x="133" y="7"/>
                      <a:pt x="0" y="434"/>
                      <a:pt x="285" y="593"/>
                    </a:cubicBezTo>
                    <a:cubicBezTo>
                      <a:pt x="330" y="614"/>
                      <a:pt x="378" y="624"/>
                      <a:pt x="426" y="624"/>
                    </a:cubicBezTo>
                    <a:cubicBezTo>
                      <a:pt x="543" y="624"/>
                      <a:pt x="657" y="564"/>
                      <a:pt x="708" y="460"/>
                    </a:cubicBezTo>
                    <a:cubicBezTo>
                      <a:pt x="805" y="267"/>
                      <a:pt x="696" y="49"/>
                      <a:pt x="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638720" y="1908302"/>
                <a:ext cx="35830" cy="29173"/>
              </a:xfrm>
              <a:custGeom>
                <a:avLst/>
                <a:gdLst/>
                <a:ahLst/>
                <a:cxnLst/>
                <a:rect l="l" t="t" r="r" b="b"/>
                <a:pathLst>
                  <a:path w="689" h="561" extrusionOk="0">
                    <a:moveTo>
                      <a:pt x="360" y="1"/>
                    </a:moveTo>
                    <a:cubicBezTo>
                      <a:pt x="183" y="1"/>
                      <a:pt x="1" y="154"/>
                      <a:pt x="76" y="372"/>
                    </a:cubicBezTo>
                    <a:cubicBezTo>
                      <a:pt x="117" y="504"/>
                      <a:pt x="221" y="561"/>
                      <a:pt x="328" y="561"/>
                    </a:cubicBezTo>
                    <a:cubicBezTo>
                      <a:pt x="503" y="561"/>
                      <a:pt x="688" y="408"/>
                      <a:pt x="620" y="190"/>
                    </a:cubicBezTo>
                    <a:cubicBezTo>
                      <a:pt x="575" y="58"/>
                      <a:pt x="468" y="1"/>
                      <a:pt x="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399408" y="1788594"/>
                <a:ext cx="22933" cy="19241"/>
              </a:xfrm>
              <a:custGeom>
                <a:avLst/>
                <a:gdLst/>
                <a:ahLst/>
                <a:cxnLst/>
                <a:rect l="l" t="t" r="r" b="b"/>
                <a:pathLst>
                  <a:path w="441" h="370" extrusionOk="0">
                    <a:moveTo>
                      <a:pt x="228" y="1"/>
                    </a:moveTo>
                    <a:cubicBezTo>
                      <a:pt x="116" y="1"/>
                      <a:pt x="0" y="101"/>
                      <a:pt x="45" y="242"/>
                    </a:cubicBezTo>
                    <a:cubicBezTo>
                      <a:pt x="73" y="331"/>
                      <a:pt x="143" y="370"/>
                      <a:pt x="214" y="370"/>
                    </a:cubicBezTo>
                    <a:cubicBezTo>
                      <a:pt x="326" y="370"/>
                      <a:pt x="440" y="274"/>
                      <a:pt x="396" y="133"/>
                    </a:cubicBezTo>
                    <a:cubicBezTo>
                      <a:pt x="368" y="40"/>
                      <a:pt x="299"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406116" y="1590831"/>
                <a:ext cx="14509" cy="11181"/>
              </a:xfrm>
              <a:custGeom>
                <a:avLst/>
                <a:gdLst/>
                <a:ahLst/>
                <a:cxnLst/>
                <a:rect l="l" t="t" r="r" b="b"/>
                <a:pathLst>
                  <a:path w="279" h="215" extrusionOk="0">
                    <a:moveTo>
                      <a:pt x="156" y="1"/>
                    </a:moveTo>
                    <a:cubicBezTo>
                      <a:pt x="78" y="1"/>
                      <a:pt x="1" y="59"/>
                      <a:pt x="1" y="150"/>
                    </a:cubicBezTo>
                    <a:cubicBezTo>
                      <a:pt x="32" y="195"/>
                      <a:pt x="78" y="215"/>
                      <a:pt x="124" y="215"/>
                    </a:cubicBezTo>
                    <a:cubicBezTo>
                      <a:pt x="202" y="215"/>
                      <a:pt x="279" y="157"/>
                      <a:pt x="279" y="65"/>
                    </a:cubicBezTo>
                    <a:cubicBezTo>
                      <a:pt x="248" y="21"/>
                      <a:pt x="201" y="1"/>
                      <a:pt x="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174656" y="1316678"/>
                <a:ext cx="36714" cy="32034"/>
              </a:xfrm>
              <a:custGeom>
                <a:avLst/>
                <a:gdLst/>
                <a:ahLst/>
                <a:cxnLst/>
                <a:rect l="l" t="t" r="r" b="b"/>
                <a:pathLst>
                  <a:path w="706" h="616" extrusionOk="0">
                    <a:moveTo>
                      <a:pt x="287" y="1"/>
                    </a:moveTo>
                    <a:cubicBezTo>
                      <a:pt x="195" y="1"/>
                      <a:pt x="103" y="50"/>
                      <a:pt x="61" y="136"/>
                    </a:cubicBezTo>
                    <a:cubicBezTo>
                      <a:pt x="12" y="233"/>
                      <a:pt x="0" y="341"/>
                      <a:pt x="36" y="438"/>
                    </a:cubicBezTo>
                    <a:cubicBezTo>
                      <a:pt x="54" y="564"/>
                      <a:pt x="152" y="615"/>
                      <a:pt x="263" y="615"/>
                    </a:cubicBezTo>
                    <a:cubicBezTo>
                      <a:pt x="463" y="615"/>
                      <a:pt x="706" y="451"/>
                      <a:pt x="605" y="257"/>
                    </a:cubicBezTo>
                    <a:cubicBezTo>
                      <a:pt x="557" y="160"/>
                      <a:pt x="496" y="75"/>
                      <a:pt x="399" y="27"/>
                    </a:cubicBezTo>
                    <a:cubicBezTo>
                      <a:pt x="364" y="9"/>
                      <a:pt x="326"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2123" y="1174349"/>
                <a:ext cx="56631" cy="54395"/>
              </a:xfrm>
              <a:custGeom>
                <a:avLst/>
                <a:gdLst/>
                <a:ahLst/>
                <a:cxnLst/>
                <a:rect l="l" t="t" r="r" b="b"/>
                <a:pathLst>
                  <a:path w="1089" h="1046" extrusionOk="0">
                    <a:moveTo>
                      <a:pt x="565" y="1"/>
                    </a:moveTo>
                    <a:cubicBezTo>
                      <a:pt x="258" y="1"/>
                      <a:pt x="1" y="302"/>
                      <a:pt x="108" y="635"/>
                    </a:cubicBezTo>
                    <a:cubicBezTo>
                      <a:pt x="157" y="804"/>
                      <a:pt x="266" y="937"/>
                      <a:pt x="423" y="998"/>
                    </a:cubicBezTo>
                    <a:cubicBezTo>
                      <a:pt x="484" y="1030"/>
                      <a:pt x="550" y="1046"/>
                      <a:pt x="614" y="1046"/>
                    </a:cubicBezTo>
                    <a:cubicBezTo>
                      <a:pt x="767" y="1046"/>
                      <a:pt x="915" y="961"/>
                      <a:pt x="991" y="816"/>
                    </a:cubicBezTo>
                    <a:cubicBezTo>
                      <a:pt x="1076" y="671"/>
                      <a:pt x="1088" y="502"/>
                      <a:pt x="1028" y="333"/>
                    </a:cubicBezTo>
                    <a:cubicBezTo>
                      <a:pt x="991" y="224"/>
                      <a:pt x="907" y="115"/>
                      <a:pt x="786" y="54"/>
                    </a:cubicBezTo>
                    <a:cubicBezTo>
                      <a:pt x="712" y="17"/>
                      <a:pt x="637" y="1"/>
                      <a:pt x="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145275" y="1074818"/>
                <a:ext cx="53771" cy="41394"/>
              </a:xfrm>
              <a:custGeom>
                <a:avLst/>
                <a:gdLst/>
                <a:ahLst/>
                <a:cxnLst/>
                <a:rect l="l" t="t" r="r" b="b"/>
                <a:pathLst>
                  <a:path w="1034" h="796" extrusionOk="0">
                    <a:moveTo>
                      <a:pt x="580" y="1"/>
                    </a:moveTo>
                    <a:cubicBezTo>
                      <a:pt x="491" y="1"/>
                      <a:pt x="400" y="28"/>
                      <a:pt x="323" y="81"/>
                    </a:cubicBezTo>
                    <a:cubicBezTo>
                      <a:pt x="0" y="296"/>
                      <a:pt x="162" y="795"/>
                      <a:pt x="539" y="795"/>
                    </a:cubicBezTo>
                    <a:cubicBezTo>
                      <a:pt x="544" y="795"/>
                      <a:pt x="548" y="795"/>
                      <a:pt x="553" y="795"/>
                    </a:cubicBezTo>
                    <a:cubicBezTo>
                      <a:pt x="511" y="789"/>
                      <a:pt x="496" y="786"/>
                      <a:pt x="505" y="786"/>
                    </a:cubicBezTo>
                    <a:cubicBezTo>
                      <a:pt x="514" y="786"/>
                      <a:pt x="547" y="789"/>
                      <a:pt x="601" y="795"/>
                    </a:cubicBezTo>
                    <a:cubicBezTo>
                      <a:pt x="644" y="795"/>
                      <a:pt x="686" y="786"/>
                      <a:pt x="720" y="767"/>
                    </a:cubicBezTo>
                    <a:lnTo>
                      <a:pt x="720" y="767"/>
                    </a:lnTo>
                    <a:cubicBezTo>
                      <a:pt x="896" y="734"/>
                      <a:pt x="1034" y="612"/>
                      <a:pt x="1025" y="396"/>
                    </a:cubicBezTo>
                    <a:cubicBezTo>
                      <a:pt x="1025" y="323"/>
                      <a:pt x="1001" y="251"/>
                      <a:pt x="952" y="190"/>
                    </a:cubicBezTo>
                    <a:cubicBezTo>
                      <a:pt x="918" y="145"/>
                      <a:pt x="873" y="99"/>
                      <a:pt x="818" y="74"/>
                    </a:cubicBezTo>
                    <a:lnTo>
                      <a:pt x="818" y="74"/>
                    </a:lnTo>
                    <a:cubicBezTo>
                      <a:pt x="748" y="25"/>
                      <a:pt x="665"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71379" y="991719"/>
                <a:ext cx="53043" cy="45138"/>
              </a:xfrm>
              <a:custGeom>
                <a:avLst/>
                <a:gdLst/>
                <a:ahLst/>
                <a:cxnLst/>
                <a:rect l="l" t="t" r="r" b="b"/>
                <a:pathLst>
                  <a:path w="1020" h="868" extrusionOk="0">
                    <a:moveTo>
                      <a:pt x="538" y="1"/>
                    </a:moveTo>
                    <a:cubicBezTo>
                      <a:pt x="386" y="1"/>
                      <a:pt x="232" y="78"/>
                      <a:pt x="148" y="240"/>
                    </a:cubicBezTo>
                    <a:cubicBezTo>
                      <a:pt x="0" y="535"/>
                      <a:pt x="230" y="867"/>
                      <a:pt x="540" y="867"/>
                    </a:cubicBezTo>
                    <a:cubicBezTo>
                      <a:pt x="585" y="867"/>
                      <a:pt x="632" y="860"/>
                      <a:pt x="680" y="845"/>
                    </a:cubicBezTo>
                    <a:cubicBezTo>
                      <a:pt x="898" y="772"/>
                      <a:pt x="1019" y="530"/>
                      <a:pt x="959" y="300"/>
                    </a:cubicBezTo>
                    <a:cubicBezTo>
                      <a:pt x="894" y="105"/>
                      <a:pt x="716" y="1"/>
                      <a:pt x="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178868" y="860987"/>
                <a:ext cx="46750" cy="39886"/>
              </a:xfrm>
              <a:custGeom>
                <a:avLst/>
                <a:gdLst/>
                <a:ahLst/>
                <a:cxnLst/>
                <a:rect l="l" t="t" r="r" b="b"/>
                <a:pathLst>
                  <a:path w="899" h="767" extrusionOk="0">
                    <a:moveTo>
                      <a:pt x="476" y="1"/>
                    </a:moveTo>
                    <a:cubicBezTo>
                      <a:pt x="341" y="1"/>
                      <a:pt x="205" y="71"/>
                      <a:pt x="137" y="213"/>
                    </a:cubicBezTo>
                    <a:cubicBezTo>
                      <a:pt x="0" y="476"/>
                      <a:pt x="202" y="766"/>
                      <a:pt x="471" y="766"/>
                    </a:cubicBezTo>
                    <a:cubicBezTo>
                      <a:pt x="512" y="766"/>
                      <a:pt x="554" y="760"/>
                      <a:pt x="597" y="746"/>
                    </a:cubicBezTo>
                    <a:cubicBezTo>
                      <a:pt x="790" y="673"/>
                      <a:pt x="899" y="467"/>
                      <a:pt x="838" y="262"/>
                    </a:cubicBezTo>
                    <a:cubicBezTo>
                      <a:pt x="781" y="89"/>
                      <a:pt x="629" y="1"/>
                      <a:pt x="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327801" y="853031"/>
                <a:ext cx="19553" cy="16069"/>
              </a:xfrm>
              <a:custGeom>
                <a:avLst/>
                <a:gdLst/>
                <a:ahLst/>
                <a:cxnLst/>
                <a:rect l="l" t="t" r="r" b="b"/>
                <a:pathLst>
                  <a:path w="376" h="309" extrusionOk="0">
                    <a:moveTo>
                      <a:pt x="199" y="1"/>
                    </a:moveTo>
                    <a:cubicBezTo>
                      <a:pt x="101" y="1"/>
                      <a:pt x="1" y="82"/>
                      <a:pt x="31" y="209"/>
                    </a:cubicBezTo>
                    <a:cubicBezTo>
                      <a:pt x="63" y="278"/>
                      <a:pt x="123" y="309"/>
                      <a:pt x="183" y="309"/>
                    </a:cubicBezTo>
                    <a:cubicBezTo>
                      <a:pt x="280" y="309"/>
                      <a:pt x="375" y="228"/>
                      <a:pt x="345" y="100"/>
                    </a:cubicBezTo>
                    <a:cubicBezTo>
                      <a:pt x="318" y="31"/>
                      <a:pt x="259" y="1"/>
                      <a:pt x="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304972" y="719958"/>
                <a:ext cx="40718" cy="33126"/>
              </a:xfrm>
              <a:custGeom>
                <a:avLst/>
                <a:gdLst/>
                <a:ahLst/>
                <a:cxnLst/>
                <a:rect l="l" t="t" r="r" b="b"/>
                <a:pathLst>
                  <a:path w="783" h="637" extrusionOk="0">
                    <a:moveTo>
                      <a:pt x="407" y="0"/>
                    </a:moveTo>
                    <a:cubicBezTo>
                      <a:pt x="207" y="0"/>
                      <a:pt x="0" y="173"/>
                      <a:pt x="83" y="421"/>
                    </a:cubicBezTo>
                    <a:cubicBezTo>
                      <a:pt x="133" y="573"/>
                      <a:pt x="253" y="637"/>
                      <a:pt x="375" y="637"/>
                    </a:cubicBezTo>
                    <a:cubicBezTo>
                      <a:pt x="576" y="637"/>
                      <a:pt x="782" y="464"/>
                      <a:pt x="700" y="216"/>
                    </a:cubicBezTo>
                    <a:cubicBezTo>
                      <a:pt x="649" y="65"/>
                      <a:pt x="530" y="0"/>
                      <a:pt x="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340802" y="632128"/>
                <a:ext cx="39730" cy="32658"/>
              </a:xfrm>
              <a:custGeom>
                <a:avLst/>
                <a:gdLst/>
                <a:ahLst/>
                <a:cxnLst/>
                <a:rect l="l" t="t" r="r" b="b"/>
                <a:pathLst>
                  <a:path w="764" h="628" extrusionOk="0">
                    <a:moveTo>
                      <a:pt x="399" y="1"/>
                    </a:moveTo>
                    <a:cubicBezTo>
                      <a:pt x="202" y="1"/>
                      <a:pt x="1" y="169"/>
                      <a:pt x="83" y="417"/>
                    </a:cubicBezTo>
                    <a:cubicBezTo>
                      <a:pt x="129" y="564"/>
                      <a:pt x="245" y="627"/>
                      <a:pt x="364" y="627"/>
                    </a:cubicBezTo>
                    <a:cubicBezTo>
                      <a:pt x="559" y="627"/>
                      <a:pt x="763" y="459"/>
                      <a:pt x="688" y="211"/>
                    </a:cubicBezTo>
                    <a:cubicBezTo>
                      <a:pt x="638" y="64"/>
                      <a:pt x="51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1395450" y="538160"/>
                <a:ext cx="29953" cy="24701"/>
              </a:xfrm>
              <a:custGeom>
                <a:avLst/>
                <a:gdLst/>
                <a:ahLst/>
                <a:cxnLst/>
                <a:rect l="l" t="t" r="r" b="b"/>
                <a:pathLst>
                  <a:path w="576" h="475" extrusionOk="0">
                    <a:moveTo>
                      <a:pt x="297" y="1"/>
                    </a:moveTo>
                    <a:cubicBezTo>
                      <a:pt x="149" y="1"/>
                      <a:pt x="0" y="127"/>
                      <a:pt x="52" y="313"/>
                    </a:cubicBezTo>
                    <a:cubicBezTo>
                      <a:pt x="95" y="425"/>
                      <a:pt x="188" y="474"/>
                      <a:pt x="281" y="474"/>
                    </a:cubicBezTo>
                    <a:cubicBezTo>
                      <a:pt x="428" y="474"/>
                      <a:pt x="576" y="352"/>
                      <a:pt x="524" y="167"/>
                    </a:cubicBezTo>
                    <a:cubicBezTo>
                      <a:pt x="482" y="51"/>
                      <a:pt x="389" y="1"/>
                      <a:pt x="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1460817" y="514188"/>
                <a:ext cx="27509" cy="23037"/>
              </a:xfrm>
              <a:custGeom>
                <a:avLst/>
                <a:gdLst/>
                <a:ahLst/>
                <a:cxnLst/>
                <a:rect l="l" t="t" r="r" b="b"/>
                <a:pathLst>
                  <a:path w="529" h="443" extrusionOk="0">
                    <a:moveTo>
                      <a:pt x="275" y="0"/>
                    </a:moveTo>
                    <a:cubicBezTo>
                      <a:pt x="139" y="0"/>
                      <a:pt x="1" y="117"/>
                      <a:pt x="53" y="290"/>
                    </a:cubicBezTo>
                    <a:cubicBezTo>
                      <a:pt x="91" y="396"/>
                      <a:pt x="174" y="443"/>
                      <a:pt x="258" y="443"/>
                    </a:cubicBezTo>
                    <a:cubicBezTo>
                      <a:pt x="393" y="443"/>
                      <a:pt x="529" y="323"/>
                      <a:pt x="477" y="145"/>
                    </a:cubicBezTo>
                    <a:cubicBezTo>
                      <a:pt x="440" y="44"/>
                      <a:pt x="358" y="0"/>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1348961" y="443413"/>
                <a:ext cx="39314" cy="32658"/>
              </a:xfrm>
              <a:custGeom>
                <a:avLst/>
                <a:gdLst/>
                <a:ahLst/>
                <a:cxnLst/>
                <a:rect l="l" t="t" r="r" b="b"/>
                <a:pathLst>
                  <a:path w="756" h="628" extrusionOk="0">
                    <a:moveTo>
                      <a:pt x="394" y="1"/>
                    </a:moveTo>
                    <a:cubicBezTo>
                      <a:pt x="200" y="1"/>
                      <a:pt x="0" y="169"/>
                      <a:pt x="75" y="417"/>
                    </a:cubicBezTo>
                    <a:cubicBezTo>
                      <a:pt x="121" y="564"/>
                      <a:pt x="237" y="627"/>
                      <a:pt x="356" y="627"/>
                    </a:cubicBezTo>
                    <a:cubicBezTo>
                      <a:pt x="551" y="627"/>
                      <a:pt x="755" y="459"/>
                      <a:pt x="680" y="211"/>
                    </a:cubicBezTo>
                    <a:cubicBezTo>
                      <a:pt x="630" y="64"/>
                      <a:pt x="513" y="1"/>
                      <a:pt x="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1466433" y="733427"/>
                <a:ext cx="21425" cy="17317"/>
              </a:xfrm>
              <a:custGeom>
                <a:avLst/>
                <a:gdLst/>
                <a:ahLst/>
                <a:cxnLst/>
                <a:rect l="l" t="t" r="r" b="b"/>
                <a:pathLst>
                  <a:path w="412" h="333" extrusionOk="0">
                    <a:moveTo>
                      <a:pt x="210" y="1"/>
                    </a:moveTo>
                    <a:cubicBezTo>
                      <a:pt x="103" y="1"/>
                      <a:pt x="0" y="89"/>
                      <a:pt x="30" y="223"/>
                    </a:cubicBezTo>
                    <a:cubicBezTo>
                      <a:pt x="62" y="300"/>
                      <a:pt x="126" y="333"/>
                      <a:pt x="191" y="333"/>
                    </a:cubicBezTo>
                    <a:cubicBezTo>
                      <a:pt x="300" y="333"/>
                      <a:pt x="411" y="242"/>
                      <a:pt x="381" y="114"/>
                    </a:cubicBezTo>
                    <a:cubicBezTo>
                      <a:pt x="344" y="35"/>
                      <a:pt x="276" y="1"/>
                      <a:pt x="2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1561180" y="723703"/>
                <a:ext cx="40094" cy="32918"/>
              </a:xfrm>
              <a:custGeom>
                <a:avLst/>
                <a:gdLst/>
                <a:ahLst/>
                <a:cxnLst/>
                <a:rect l="l" t="t" r="r" b="b"/>
                <a:pathLst>
                  <a:path w="771" h="633" extrusionOk="0">
                    <a:moveTo>
                      <a:pt x="399" y="1"/>
                    </a:moveTo>
                    <a:cubicBezTo>
                      <a:pt x="203" y="1"/>
                      <a:pt x="0" y="174"/>
                      <a:pt x="83" y="422"/>
                    </a:cubicBezTo>
                    <a:cubicBezTo>
                      <a:pt x="134" y="569"/>
                      <a:pt x="252" y="632"/>
                      <a:pt x="373" y="632"/>
                    </a:cubicBezTo>
                    <a:cubicBezTo>
                      <a:pt x="569" y="632"/>
                      <a:pt x="770" y="464"/>
                      <a:pt x="688" y="216"/>
                    </a:cubicBezTo>
                    <a:cubicBezTo>
                      <a:pt x="638" y="65"/>
                      <a:pt x="51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1549844" y="916421"/>
                <a:ext cx="11805" cy="9776"/>
              </a:xfrm>
              <a:custGeom>
                <a:avLst/>
                <a:gdLst/>
                <a:ahLst/>
                <a:cxnLst/>
                <a:rect l="l" t="t" r="r" b="b"/>
                <a:pathLst>
                  <a:path w="227" h="188" extrusionOk="0">
                    <a:moveTo>
                      <a:pt x="114" y="1"/>
                    </a:moveTo>
                    <a:cubicBezTo>
                      <a:pt x="57" y="1"/>
                      <a:pt x="0" y="52"/>
                      <a:pt x="23" y="127"/>
                    </a:cubicBezTo>
                    <a:cubicBezTo>
                      <a:pt x="37" y="169"/>
                      <a:pt x="73" y="188"/>
                      <a:pt x="109" y="188"/>
                    </a:cubicBezTo>
                    <a:cubicBezTo>
                      <a:pt x="167" y="188"/>
                      <a:pt x="227" y="141"/>
                      <a:pt x="204" y="67"/>
                    </a:cubicBezTo>
                    <a:cubicBezTo>
                      <a:pt x="186" y="21"/>
                      <a:pt x="150" y="1"/>
                      <a:pt x="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1502626" y="913977"/>
                <a:ext cx="28913" cy="24233"/>
              </a:xfrm>
              <a:custGeom>
                <a:avLst/>
                <a:gdLst/>
                <a:ahLst/>
                <a:cxnLst/>
                <a:rect l="l" t="t" r="r" b="b"/>
                <a:pathLst>
                  <a:path w="556" h="466" extrusionOk="0">
                    <a:moveTo>
                      <a:pt x="281" y="1"/>
                    </a:moveTo>
                    <a:cubicBezTo>
                      <a:pt x="141" y="1"/>
                      <a:pt x="1" y="122"/>
                      <a:pt x="60" y="307"/>
                    </a:cubicBezTo>
                    <a:cubicBezTo>
                      <a:pt x="92" y="418"/>
                      <a:pt x="178" y="466"/>
                      <a:pt x="265" y="466"/>
                    </a:cubicBezTo>
                    <a:cubicBezTo>
                      <a:pt x="407" y="466"/>
                      <a:pt x="555" y="342"/>
                      <a:pt x="495" y="162"/>
                    </a:cubicBezTo>
                    <a:cubicBezTo>
                      <a:pt x="458" y="49"/>
                      <a:pt x="369"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1501430" y="787509"/>
                <a:ext cx="40094" cy="32658"/>
              </a:xfrm>
              <a:custGeom>
                <a:avLst/>
                <a:gdLst/>
                <a:ahLst/>
                <a:cxnLst/>
                <a:rect l="l" t="t" r="r" b="b"/>
                <a:pathLst>
                  <a:path w="771" h="628" extrusionOk="0">
                    <a:moveTo>
                      <a:pt x="398" y="1"/>
                    </a:moveTo>
                    <a:cubicBezTo>
                      <a:pt x="202" y="1"/>
                      <a:pt x="0" y="169"/>
                      <a:pt x="83" y="417"/>
                    </a:cubicBezTo>
                    <a:cubicBezTo>
                      <a:pt x="133" y="564"/>
                      <a:pt x="252" y="627"/>
                      <a:pt x="373" y="627"/>
                    </a:cubicBezTo>
                    <a:cubicBezTo>
                      <a:pt x="569" y="627"/>
                      <a:pt x="770" y="459"/>
                      <a:pt x="688" y="211"/>
                    </a:cubicBezTo>
                    <a:cubicBezTo>
                      <a:pt x="637" y="64"/>
                      <a:pt x="518" y="1"/>
                      <a:pt x="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1600754" y="826146"/>
                <a:ext cx="34166" cy="28497"/>
              </a:xfrm>
              <a:custGeom>
                <a:avLst/>
                <a:gdLst/>
                <a:ahLst/>
                <a:cxnLst/>
                <a:rect l="l" t="t" r="r" b="b"/>
                <a:pathLst>
                  <a:path w="657" h="548" extrusionOk="0">
                    <a:moveTo>
                      <a:pt x="339" y="1"/>
                    </a:moveTo>
                    <a:cubicBezTo>
                      <a:pt x="169" y="1"/>
                      <a:pt x="1" y="148"/>
                      <a:pt x="60" y="363"/>
                    </a:cubicBezTo>
                    <a:cubicBezTo>
                      <a:pt x="106" y="493"/>
                      <a:pt x="209" y="548"/>
                      <a:pt x="313" y="548"/>
                    </a:cubicBezTo>
                    <a:cubicBezTo>
                      <a:pt x="483" y="548"/>
                      <a:pt x="657" y="403"/>
                      <a:pt x="604" y="194"/>
                    </a:cubicBezTo>
                    <a:cubicBezTo>
                      <a:pt x="553" y="59"/>
                      <a:pt x="446"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1520047" y="1039821"/>
                <a:ext cx="38066" cy="30889"/>
              </a:xfrm>
              <a:custGeom>
                <a:avLst/>
                <a:gdLst/>
                <a:ahLst/>
                <a:cxnLst/>
                <a:rect l="l" t="t" r="r" b="b"/>
                <a:pathLst>
                  <a:path w="732" h="594" extrusionOk="0">
                    <a:moveTo>
                      <a:pt x="383" y="1"/>
                    </a:moveTo>
                    <a:cubicBezTo>
                      <a:pt x="195" y="1"/>
                      <a:pt x="1" y="159"/>
                      <a:pt x="76" y="391"/>
                    </a:cubicBezTo>
                    <a:cubicBezTo>
                      <a:pt x="121" y="533"/>
                      <a:pt x="233" y="594"/>
                      <a:pt x="348" y="594"/>
                    </a:cubicBezTo>
                    <a:cubicBezTo>
                      <a:pt x="536" y="594"/>
                      <a:pt x="731" y="431"/>
                      <a:pt x="656" y="198"/>
                    </a:cubicBezTo>
                    <a:cubicBezTo>
                      <a:pt x="610" y="60"/>
                      <a:pt x="498" y="1"/>
                      <a:pt x="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1447816" y="1079238"/>
                <a:ext cx="38274" cy="31722"/>
              </a:xfrm>
              <a:custGeom>
                <a:avLst/>
                <a:gdLst/>
                <a:ahLst/>
                <a:cxnLst/>
                <a:rect l="l" t="t" r="r" b="b"/>
                <a:pathLst>
                  <a:path w="736" h="610" extrusionOk="0">
                    <a:moveTo>
                      <a:pt x="396" y="1"/>
                    </a:moveTo>
                    <a:cubicBezTo>
                      <a:pt x="361" y="1"/>
                      <a:pt x="326" y="7"/>
                      <a:pt x="291" y="20"/>
                    </a:cubicBezTo>
                    <a:cubicBezTo>
                      <a:pt x="25" y="93"/>
                      <a:pt x="1" y="444"/>
                      <a:pt x="243" y="577"/>
                    </a:cubicBezTo>
                    <a:cubicBezTo>
                      <a:pt x="288" y="600"/>
                      <a:pt x="335" y="610"/>
                      <a:pt x="380" y="610"/>
                    </a:cubicBezTo>
                    <a:cubicBezTo>
                      <a:pt x="573" y="610"/>
                      <a:pt x="735" y="418"/>
                      <a:pt x="666" y="202"/>
                    </a:cubicBezTo>
                    <a:cubicBezTo>
                      <a:pt x="629" y="79"/>
                      <a:pt x="517" y="1"/>
                      <a:pt x="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1516199" y="1127028"/>
                <a:ext cx="28133" cy="23505"/>
              </a:xfrm>
              <a:custGeom>
                <a:avLst/>
                <a:gdLst/>
                <a:ahLst/>
                <a:cxnLst/>
                <a:rect l="l" t="t" r="r" b="b"/>
                <a:pathLst>
                  <a:path w="541" h="452" extrusionOk="0">
                    <a:moveTo>
                      <a:pt x="280" y="1"/>
                    </a:moveTo>
                    <a:cubicBezTo>
                      <a:pt x="142" y="1"/>
                      <a:pt x="1" y="120"/>
                      <a:pt x="53" y="299"/>
                    </a:cubicBezTo>
                    <a:cubicBezTo>
                      <a:pt x="90" y="406"/>
                      <a:pt x="175" y="452"/>
                      <a:pt x="261" y="452"/>
                    </a:cubicBezTo>
                    <a:cubicBezTo>
                      <a:pt x="400" y="452"/>
                      <a:pt x="541" y="333"/>
                      <a:pt x="488" y="154"/>
                    </a:cubicBezTo>
                    <a:cubicBezTo>
                      <a:pt x="451" y="47"/>
                      <a:pt x="366"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1424728" y="1180694"/>
                <a:ext cx="28913" cy="23765"/>
              </a:xfrm>
              <a:custGeom>
                <a:avLst/>
                <a:gdLst/>
                <a:ahLst/>
                <a:cxnLst/>
                <a:rect l="l" t="t" r="r" b="b"/>
                <a:pathLst>
                  <a:path w="556" h="457" extrusionOk="0">
                    <a:moveTo>
                      <a:pt x="296" y="1"/>
                    </a:moveTo>
                    <a:cubicBezTo>
                      <a:pt x="149" y="1"/>
                      <a:pt x="0" y="126"/>
                      <a:pt x="46" y="307"/>
                    </a:cubicBezTo>
                    <a:cubicBezTo>
                      <a:pt x="91" y="412"/>
                      <a:pt x="177" y="456"/>
                      <a:pt x="264" y="456"/>
                    </a:cubicBezTo>
                    <a:cubicBezTo>
                      <a:pt x="409" y="456"/>
                      <a:pt x="555" y="332"/>
                      <a:pt x="518" y="150"/>
                    </a:cubicBezTo>
                    <a:cubicBezTo>
                      <a:pt x="472" y="46"/>
                      <a:pt x="384"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1368202" y="1196502"/>
                <a:ext cx="33490" cy="28029"/>
              </a:xfrm>
              <a:custGeom>
                <a:avLst/>
                <a:gdLst/>
                <a:ahLst/>
                <a:cxnLst/>
                <a:rect l="l" t="t" r="r" b="b"/>
                <a:pathLst>
                  <a:path w="644" h="539" extrusionOk="0">
                    <a:moveTo>
                      <a:pt x="333" y="0"/>
                    </a:moveTo>
                    <a:cubicBezTo>
                      <a:pt x="169" y="0"/>
                      <a:pt x="1" y="145"/>
                      <a:pt x="68" y="354"/>
                    </a:cubicBezTo>
                    <a:cubicBezTo>
                      <a:pt x="110" y="483"/>
                      <a:pt x="210" y="539"/>
                      <a:pt x="311" y="539"/>
                    </a:cubicBezTo>
                    <a:cubicBezTo>
                      <a:pt x="475" y="539"/>
                      <a:pt x="644" y="394"/>
                      <a:pt x="576" y="185"/>
                    </a:cubicBezTo>
                    <a:cubicBezTo>
                      <a:pt x="535" y="55"/>
                      <a:pt x="435" y="0"/>
                      <a:pt x="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1291083" y="1247724"/>
                <a:ext cx="37390" cy="30629"/>
              </a:xfrm>
              <a:custGeom>
                <a:avLst/>
                <a:gdLst/>
                <a:ahLst/>
                <a:cxnLst/>
                <a:rect l="l" t="t" r="r" b="b"/>
                <a:pathLst>
                  <a:path w="719" h="589" extrusionOk="0">
                    <a:moveTo>
                      <a:pt x="374" y="1"/>
                    </a:moveTo>
                    <a:cubicBezTo>
                      <a:pt x="190" y="1"/>
                      <a:pt x="1" y="160"/>
                      <a:pt x="75" y="385"/>
                    </a:cubicBezTo>
                    <a:cubicBezTo>
                      <a:pt x="122" y="528"/>
                      <a:pt x="232" y="588"/>
                      <a:pt x="345" y="588"/>
                    </a:cubicBezTo>
                    <a:cubicBezTo>
                      <a:pt x="529" y="588"/>
                      <a:pt x="719" y="429"/>
                      <a:pt x="644" y="204"/>
                    </a:cubicBezTo>
                    <a:cubicBezTo>
                      <a:pt x="598" y="61"/>
                      <a:pt x="487" y="1"/>
                      <a:pt x="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1232633" y="1311270"/>
                <a:ext cx="22829" cy="18617"/>
              </a:xfrm>
              <a:custGeom>
                <a:avLst/>
                <a:gdLst/>
                <a:ahLst/>
                <a:cxnLst/>
                <a:rect l="l" t="t" r="r" b="b"/>
                <a:pathLst>
                  <a:path w="439" h="358" extrusionOk="0">
                    <a:moveTo>
                      <a:pt x="226" y="1"/>
                    </a:moveTo>
                    <a:cubicBezTo>
                      <a:pt x="113" y="1"/>
                      <a:pt x="1" y="97"/>
                      <a:pt x="38" y="240"/>
                    </a:cubicBezTo>
                    <a:cubicBezTo>
                      <a:pt x="70" y="322"/>
                      <a:pt x="139" y="358"/>
                      <a:pt x="208" y="358"/>
                    </a:cubicBezTo>
                    <a:cubicBezTo>
                      <a:pt x="322" y="358"/>
                      <a:pt x="439" y="262"/>
                      <a:pt x="401" y="119"/>
                    </a:cubicBezTo>
                    <a:cubicBezTo>
                      <a:pt x="364" y="36"/>
                      <a:pt x="295" y="1"/>
                      <a:pt x="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1132737" y="1319382"/>
                <a:ext cx="16901" cy="13729"/>
              </a:xfrm>
              <a:custGeom>
                <a:avLst/>
                <a:gdLst/>
                <a:ahLst/>
                <a:cxnLst/>
                <a:rect l="l" t="t" r="r" b="b"/>
                <a:pathLst>
                  <a:path w="325" h="264" extrusionOk="0">
                    <a:moveTo>
                      <a:pt x="175" y="1"/>
                    </a:moveTo>
                    <a:cubicBezTo>
                      <a:pt x="89" y="1"/>
                      <a:pt x="1" y="74"/>
                      <a:pt x="24" y="181"/>
                    </a:cubicBezTo>
                    <a:cubicBezTo>
                      <a:pt x="50" y="239"/>
                      <a:pt x="100" y="264"/>
                      <a:pt x="151" y="264"/>
                    </a:cubicBezTo>
                    <a:cubicBezTo>
                      <a:pt x="237" y="264"/>
                      <a:pt x="325" y="191"/>
                      <a:pt x="302" y="84"/>
                    </a:cubicBezTo>
                    <a:cubicBezTo>
                      <a:pt x="275" y="26"/>
                      <a:pt x="225"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993840" y="1259632"/>
                <a:ext cx="24181" cy="20229"/>
              </a:xfrm>
              <a:custGeom>
                <a:avLst/>
                <a:gdLst/>
                <a:ahLst/>
                <a:cxnLst/>
                <a:rect l="l" t="t" r="r" b="b"/>
                <a:pathLst>
                  <a:path w="465" h="389" extrusionOk="0">
                    <a:moveTo>
                      <a:pt x="241" y="0"/>
                    </a:moveTo>
                    <a:cubicBezTo>
                      <a:pt x="122" y="0"/>
                      <a:pt x="1" y="103"/>
                      <a:pt x="45" y="253"/>
                    </a:cubicBezTo>
                    <a:cubicBezTo>
                      <a:pt x="78" y="347"/>
                      <a:pt x="154" y="388"/>
                      <a:pt x="229" y="388"/>
                    </a:cubicBezTo>
                    <a:cubicBezTo>
                      <a:pt x="347" y="388"/>
                      <a:pt x="465" y="287"/>
                      <a:pt x="420" y="132"/>
                    </a:cubicBezTo>
                    <a:cubicBezTo>
                      <a:pt x="388" y="40"/>
                      <a:pt x="315" y="0"/>
                      <a:pt x="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931802" y="1209191"/>
                <a:ext cx="28809" cy="25481"/>
              </a:xfrm>
              <a:custGeom>
                <a:avLst/>
                <a:gdLst/>
                <a:ahLst/>
                <a:cxnLst/>
                <a:rect l="l" t="t" r="r" b="b"/>
                <a:pathLst>
                  <a:path w="554" h="490" extrusionOk="0">
                    <a:moveTo>
                      <a:pt x="281" y="0"/>
                    </a:moveTo>
                    <a:cubicBezTo>
                      <a:pt x="142" y="0"/>
                      <a:pt x="1" y="124"/>
                      <a:pt x="53" y="304"/>
                    </a:cubicBezTo>
                    <a:lnTo>
                      <a:pt x="77" y="340"/>
                    </a:lnTo>
                    <a:cubicBezTo>
                      <a:pt x="109" y="445"/>
                      <a:pt x="189" y="490"/>
                      <a:pt x="272" y="490"/>
                    </a:cubicBezTo>
                    <a:cubicBezTo>
                      <a:pt x="409" y="490"/>
                      <a:pt x="553" y="368"/>
                      <a:pt x="501" y="195"/>
                    </a:cubicBezTo>
                    <a:lnTo>
                      <a:pt x="488" y="158"/>
                    </a:lnTo>
                    <a:cubicBezTo>
                      <a:pt x="452" y="48"/>
                      <a:pt x="367" y="0"/>
                      <a:pt x="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906217" y="1173517"/>
                <a:ext cx="676" cy="832"/>
              </a:xfrm>
              <a:custGeom>
                <a:avLst/>
                <a:gdLst/>
                <a:ahLst/>
                <a:cxnLst/>
                <a:rect l="l" t="t" r="r" b="b"/>
                <a:pathLst>
                  <a:path w="13" h="16" extrusionOk="0">
                    <a:moveTo>
                      <a:pt x="7" y="1"/>
                    </a:moveTo>
                    <a:cubicBezTo>
                      <a:pt x="4" y="1"/>
                      <a:pt x="1" y="4"/>
                      <a:pt x="1" y="10"/>
                    </a:cubicBezTo>
                    <a:cubicBezTo>
                      <a:pt x="1" y="14"/>
                      <a:pt x="2" y="15"/>
                      <a:pt x="4" y="15"/>
                    </a:cubicBezTo>
                    <a:cubicBezTo>
                      <a:pt x="7" y="15"/>
                      <a:pt x="13" y="10"/>
                      <a:pt x="13" y="10"/>
                    </a:cubicBezTo>
                    <a:cubicBezTo>
                      <a:pt x="13" y="4"/>
                      <a:pt x="10" y="1"/>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851303" y="1084074"/>
                <a:ext cx="26261" cy="22049"/>
              </a:xfrm>
              <a:custGeom>
                <a:avLst/>
                <a:gdLst/>
                <a:ahLst/>
                <a:cxnLst/>
                <a:rect l="l" t="t" r="r" b="b"/>
                <a:pathLst>
                  <a:path w="505" h="424" extrusionOk="0">
                    <a:moveTo>
                      <a:pt x="262" y="0"/>
                    </a:moveTo>
                    <a:cubicBezTo>
                      <a:pt x="133" y="0"/>
                      <a:pt x="0" y="114"/>
                      <a:pt x="53" y="278"/>
                    </a:cubicBezTo>
                    <a:cubicBezTo>
                      <a:pt x="85" y="380"/>
                      <a:pt x="163" y="423"/>
                      <a:pt x="243" y="423"/>
                    </a:cubicBezTo>
                    <a:cubicBezTo>
                      <a:pt x="372" y="423"/>
                      <a:pt x="504" y="310"/>
                      <a:pt x="452" y="145"/>
                    </a:cubicBezTo>
                    <a:cubicBezTo>
                      <a:pt x="419" y="43"/>
                      <a:pt x="34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837679" y="1022088"/>
                <a:ext cx="30213" cy="24909"/>
              </a:xfrm>
              <a:custGeom>
                <a:avLst/>
                <a:gdLst/>
                <a:ahLst/>
                <a:cxnLst/>
                <a:rect l="l" t="t" r="r" b="b"/>
                <a:pathLst>
                  <a:path w="581" h="479" extrusionOk="0">
                    <a:moveTo>
                      <a:pt x="299" y="1"/>
                    </a:moveTo>
                    <a:cubicBezTo>
                      <a:pt x="151" y="1"/>
                      <a:pt x="0" y="133"/>
                      <a:pt x="61" y="321"/>
                    </a:cubicBezTo>
                    <a:cubicBezTo>
                      <a:pt x="97" y="431"/>
                      <a:pt x="186" y="479"/>
                      <a:pt x="277" y="479"/>
                    </a:cubicBezTo>
                    <a:cubicBezTo>
                      <a:pt x="426" y="479"/>
                      <a:pt x="580" y="351"/>
                      <a:pt x="520" y="164"/>
                    </a:cubicBezTo>
                    <a:cubicBezTo>
                      <a:pt x="479" y="50"/>
                      <a:pt x="390" y="1"/>
                      <a:pt x="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855828" y="952666"/>
                <a:ext cx="28497" cy="23609"/>
              </a:xfrm>
              <a:custGeom>
                <a:avLst/>
                <a:gdLst/>
                <a:ahLst/>
                <a:cxnLst/>
                <a:rect l="l" t="t" r="r" b="b"/>
                <a:pathLst>
                  <a:path w="548" h="454" extrusionOk="0">
                    <a:moveTo>
                      <a:pt x="291" y="0"/>
                    </a:moveTo>
                    <a:cubicBezTo>
                      <a:pt x="146" y="0"/>
                      <a:pt x="0" y="120"/>
                      <a:pt x="38" y="301"/>
                    </a:cubicBezTo>
                    <a:cubicBezTo>
                      <a:pt x="84" y="407"/>
                      <a:pt x="172" y="453"/>
                      <a:pt x="261" y="453"/>
                    </a:cubicBezTo>
                    <a:cubicBezTo>
                      <a:pt x="404" y="453"/>
                      <a:pt x="547" y="331"/>
                      <a:pt x="510" y="144"/>
                    </a:cubicBezTo>
                    <a:cubicBezTo>
                      <a:pt x="464" y="44"/>
                      <a:pt x="378"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300500" y="1591819"/>
                <a:ext cx="29901" cy="24961"/>
              </a:xfrm>
              <a:custGeom>
                <a:avLst/>
                <a:gdLst/>
                <a:ahLst/>
                <a:cxnLst/>
                <a:rect l="l" t="t" r="r" b="b"/>
                <a:pathLst>
                  <a:path w="575" h="480" extrusionOk="0">
                    <a:moveTo>
                      <a:pt x="290" y="1"/>
                    </a:moveTo>
                    <a:cubicBezTo>
                      <a:pt x="146" y="1"/>
                      <a:pt x="1" y="127"/>
                      <a:pt x="60" y="313"/>
                    </a:cubicBezTo>
                    <a:cubicBezTo>
                      <a:pt x="97" y="429"/>
                      <a:pt x="189" y="479"/>
                      <a:pt x="281" y="479"/>
                    </a:cubicBezTo>
                    <a:cubicBezTo>
                      <a:pt x="427" y="479"/>
                      <a:pt x="574" y="353"/>
                      <a:pt x="508" y="167"/>
                    </a:cubicBezTo>
                    <a:cubicBezTo>
                      <a:pt x="470" y="51"/>
                      <a:pt x="380"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303776" y="1385684"/>
                <a:ext cx="22933" cy="18929"/>
              </a:xfrm>
              <a:custGeom>
                <a:avLst/>
                <a:gdLst/>
                <a:ahLst/>
                <a:cxnLst/>
                <a:rect l="l" t="t" r="r" b="b"/>
                <a:pathLst>
                  <a:path w="441" h="364" extrusionOk="0">
                    <a:moveTo>
                      <a:pt x="227" y="0"/>
                    </a:moveTo>
                    <a:cubicBezTo>
                      <a:pt x="115" y="0"/>
                      <a:pt x="1" y="95"/>
                      <a:pt x="45" y="236"/>
                    </a:cubicBezTo>
                    <a:cubicBezTo>
                      <a:pt x="78" y="325"/>
                      <a:pt x="149" y="364"/>
                      <a:pt x="220" y="364"/>
                    </a:cubicBezTo>
                    <a:cubicBezTo>
                      <a:pt x="331" y="364"/>
                      <a:pt x="441" y="268"/>
                      <a:pt x="396" y="127"/>
                    </a:cubicBezTo>
                    <a:cubicBezTo>
                      <a:pt x="368" y="38"/>
                      <a:pt x="298" y="0"/>
                      <a:pt x="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186512" y="1199310"/>
                <a:ext cx="22829" cy="18617"/>
              </a:xfrm>
              <a:custGeom>
                <a:avLst/>
                <a:gdLst/>
                <a:ahLst/>
                <a:cxnLst/>
                <a:rect l="l" t="t" r="r" b="b"/>
                <a:pathLst>
                  <a:path w="439" h="358" extrusionOk="0">
                    <a:moveTo>
                      <a:pt x="231" y="1"/>
                    </a:moveTo>
                    <a:cubicBezTo>
                      <a:pt x="117" y="1"/>
                      <a:pt x="1" y="97"/>
                      <a:pt x="38" y="240"/>
                    </a:cubicBezTo>
                    <a:cubicBezTo>
                      <a:pt x="70" y="322"/>
                      <a:pt x="139" y="358"/>
                      <a:pt x="208" y="358"/>
                    </a:cubicBezTo>
                    <a:cubicBezTo>
                      <a:pt x="322" y="358"/>
                      <a:pt x="439" y="262"/>
                      <a:pt x="401" y="119"/>
                    </a:cubicBezTo>
                    <a:cubicBezTo>
                      <a:pt x="369" y="36"/>
                      <a:pt x="301"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31650" y="1039561"/>
                <a:ext cx="31097" cy="24649"/>
              </a:xfrm>
              <a:custGeom>
                <a:avLst/>
                <a:gdLst/>
                <a:ahLst/>
                <a:cxnLst/>
                <a:rect l="l" t="t" r="r" b="b"/>
                <a:pathLst>
                  <a:path w="598" h="474" extrusionOk="0">
                    <a:moveTo>
                      <a:pt x="359" y="1"/>
                    </a:moveTo>
                    <a:cubicBezTo>
                      <a:pt x="163" y="1"/>
                      <a:pt x="1" y="418"/>
                      <a:pt x="247" y="469"/>
                    </a:cubicBezTo>
                    <a:cubicBezTo>
                      <a:pt x="265" y="472"/>
                      <a:pt x="282" y="474"/>
                      <a:pt x="300" y="474"/>
                    </a:cubicBezTo>
                    <a:cubicBezTo>
                      <a:pt x="343" y="474"/>
                      <a:pt x="386" y="465"/>
                      <a:pt x="428" y="457"/>
                    </a:cubicBezTo>
                    <a:cubicBezTo>
                      <a:pt x="537" y="420"/>
                      <a:pt x="598" y="300"/>
                      <a:pt x="561" y="191"/>
                    </a:cubicBezTo>
                    <a:cubicBezTo>
                      <a:pt x="537" y="142"/>
                      <a:pt x="501" y="82"/>
                      <a:pt x="465" y="45"/>
                    </a:cubicBezTo>
                    <a:cubicBezTo>
                      <a:pt x="430" y="14"/>
                      <a:pt x="394" y="1"/>
                      <a:pt x="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52762" y="921829"/>
                <a:ext cx="36558" cy="27821"/>
              </a:xfrm>
              <a:custGeom>
                <a:avLst/>
                <a:gdLst/>
                <a:ahLst/>
                <a:cxnLst/>
                <a:rect l="l" t="t" r="r" b="b"/>
                <a:pathLst>
                  <a:path w="703" h="535" extrusionOk="0">
                    <a:moveTo>
                      <a:pt x="330" y="0"/>
                    </a:moveTo>
                    <a:cubicBezTo>
                      <a:pt x="234" y="0"/>
                      <a:pt x="139" y="49"/>
                      <a:pt x="95" y="144"/>
                    </a:cubicBezTo>
                    <a:cubicBezTo>
                      <a:pt x="1" y="321"/>
                      <a:pt x="136" y="532"/>
                      <a:pt x="333" y="532"/>
                    </a:cubicBezTo>
                    <a:cubicBezTo>
                      <a:pt x="335" y="532"/>
                      <a:pt x="337" y="532"/>
                      <a:pt x="339" y="532"/>
                    </a:cubicBezTo>
                    <a:lnTo>
                      <a:pt x="339" y="532"/>
                    </a:lnTo>
                    <a:cubicBezTo>
                      <a:pt x="352" y="534"/>
                      <a:pt x="365" y="534"/>
                      <a:pt x="377" y="534"/>
                    </a:cubicBezTo>
                    <a:cubicBezTo>
                      <a:pt x="583" y="534"/>
                      <a:pt x="702" y="279"/>
                      <a:pt x="555" y="120"/>
                    </a:cubicBezTo>
                    <a:cubicBezTo>
                      <a:pt x="503" y="40"/>
                      <a:pt x="416" y="0"/>
                      <a:pt x="3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46314" y="685793"/>
                <a:ext cx="46646" cy="33074"/>
              </a:xfrm>
              <a:custGeom>
                <a:avLst/>
                <a:gdLst/>
                <a:ahLst/>
                <a:cxnLst/>
                <a:rect l="l" t="t" r="r" b="b"/>
                <a:pathLst>
                  <a:path w="897" h="636" extrusionOk="0">
                    <a:moveTo>
                      <a:pt x="517" y="1"/>
                    </a:moveTo>
                    <a:cubicBezTo>
                      <a:pt x="461" y="1"/>
                      <a:pt x="404" y="11"/>
                      <a:pt x="352" y="26"/>
                    </a:cubicBezTo>
                    <a:cubicBezTo>
                      <a:pt x="1" y="147"/>
                      <a:pt x="127" y="635"/>
                      <a:pt x="442" y="635"/>
                    </a:cubicBezTo>
                    <a:cubicBezTo>
                      <a:pt x="475" y="635"/>
                      <a:pt x="509" y="630"/>
                      <a:pt x="545" y="619"/>
                    </a:cubicBezTo>
                    <a:cubicBezTo>
                      <a:pt x="630" y="594"/>
                      <a:pt x="703" y="534"/>
                      <a:pt x="763" y="474"/>
                    </a:cubicBezTo>
                    <a:cubicBezTo>
                      <a:pt x="896" y="304"/>
                      <a:pt x="812" y="62"/>
                      <a:pt x="618" y="14"/>
                    </a:cubicBezTo>
                    <a:cubicBezTo>
                      <a:pt x="586" y="5"/>
                      <a:pt x="552" y="1"/>
                      <a:pt x="5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397432" y="665097"/>
                <a:ext cx="32658" cy="27821"/>
              </a:xfrm>
              <a:custGeom>
                <a:avLst/>
                <a:gdLst/>
                <a:ahLst/>
                <a:cxnLst/>
                <a:rect l="l" t="t" r="r" b="b"/>
                <a:pathLst>
                  <a:path w="628" h="535" extrusionOk="0">
                    <a:moveTo>
                      <a:pt x="340" y="0"/>
                    </a:moveTo>
                    <a:cubicBezTo>
                      <a:pt x="244" y="0"/>
                      <a:pt x="147" y="49"/>
                      <a:pt x="95" y="146"/>
                    </a:cubicBezTo>
                    <a:cubicBezTo>
                      <a:pt x="0" y="335"/>
                      <a:pt x="144" y="534"/>
                      <a:pt x="335" y="534"/>
                    </a:cubicBezTo>
                    <a:cubicBezTo>
                      <a:pt x="363" y="534"/>
                      <a:pt x="392" y="530"/>
                      <a:pt x="422" y="521"/>
                    </a:cubicBezTo>
                    <a:cubicBezTo>
                      <a:pt x="555" y="472"/>
                      <a:pt x="627" y="327"/>
                      <a:pt x="591" y="182"/>
                    </a:cubicBezTo>
                    <a:cubicBezTo>
                      <a:pt x="553" y="61"/>
                      <a:pt x="447" y="0"/>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1311832" y="376747"/>
                <a:ext cx="36766" cy="30109"/>
              </a:xfrm>
              <a:custGeom>
                <a:avLst/>
                <a:gdLst/>
                <a:ahLst/>
                <a:cxnLst/>
                <a:rect l="l" t="t" r="r" b="b"/>
                <a:pathLst>
                  <a:path w="707" h="579" extrusionOk="0">
                    <a:moveTo>
                      <a:pt x="365" y="1"/>
                    </a:moveTo>
                    <a:cubicBezTo>
                      <a:pt x="185" y="1"/>
                      <a:pt x="1" y="156"/>
                      <a:pt x="76" y="380"/>
                    </a:cubicBezTo>
                    <a:cubicBezTo>
                      <a:pt x="122" y="519"/>
                      <a:pt x="232" y="578"/>
                      <a:pt x="343" y="578"/>
                    </a:cubicBezTo>
                    <a:cubicBezTo>
                      <a:pt x="523" y="578"/>
                      <a:pt x="707" y="423"/>
                      <a:pt x="632" y="199"/>
                    </a:cubicBezTo>
                    <a:cubicBezTo>
                      <a:pt x="586" y="60"/>
                      <a:pt x="476" y="1"/>
                      <a:pt x="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1297999" y="509248"/>
                <a:ext cx="38690" cy="31202"/>
              </a:xfrm>
              <a:custGeom>
                <a:avLst/>
                <a:gdLst/>
                <a:ahLst/>
                <a:cxnLst/>
                <a:rect l="l" t="t" r="r" b="b"/>
                <a:pathLst>
                  <a:path w="744" h="600" extrusionOk="0">
                    <a:moveTo>
                      <a:pt x="392" y="1"/>
                    </a:moveTo>
                    <a:cubicBezTo>
                      <a:pt x="201" y="1"/>
                      <a:pt x="0" y="164"/>
                      <a:pt x="76" y="397"/>
                    </a:cubicBezTo>
                    <a:cubicBezTo>
                      <a:pt x="126" y="539"/>
                      <a:pt x="240" y="599"/>
                      <a:pt x="357" y="599"/>
                    </a:cubicBezTo>
                    <a:cubicBezTo>
                      <a:pt x="548" y="599"/>
                      <a:pt x="743" y="436"/>
                      <a:pt x="668" y="203"/>
                    </a:cubicBezTo>
                    <a:cubicBezTo>
                      <a:pt x="622" y="61"/>
                      <a:pt x="509" y="1"/>
                      <a:pt x="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1512247" y="584754"/>
                <a:ext cx="35050" cy="29693"/>
              </a:xfrm>
              <a:custGeom>
                <a:avLst/>
                <a:gdLst/>
                <a:ahLst/>
                <a:cxnLst/>
                <a:rect l="l" t="t" r="r" b="b"/>
                <a:pathLst>
                  <a:path w="674" h="571" extrusionOk="0">
                    <a:moveTo>
                      <a:pt x="355" y="0"/>
                    </a:moveTo>
                    <a:cubicBezTo>
                      <a:pt x="258" y="0"/>
                      <a:pt x="160" y="50"/>
                      <a:pt x="105" y="154"/>
                    </a:cubicBezTo>
                    <a:cubicBezTo>
                      <a:pt x="0" y="353"/>
                      <a:pt x="149" y="570"/>
                      <a:pt x="348" y="570"/>
                    </a:cubicBezTo>
                    <a:cubicBezTo>
                      <a:pt x="379" y="570"/>
                      <a:pt x="411" y="565"/>
                      <a:pt x="443" y="554"/>
                    </a:cubicBezTo>
                    <a:cubicBezTo>
                      <a:pt x="601" y="505"/>
                      <a:pt x="673" y="348"/>
                      <a:pt x="625" y="203"/>
                    </a:cubicBezTo>
                    <a:cubicBezTo>
                      <a:pt x="585" y="71"/>
                      <a:pt x="470" y="0"/>
                      <a:pt x="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1435440" y="619803"/>
                <a:ext cx="26105" cy="21789"/>
              </a:xfrm>
              <a:custGeom>
                <a:avLst/>
                <a:gdLst/>
                <a:ahLst/>
                <a:cxnLst/>
                <a:rect l="l" t="t" r="r" b="b"/>
                <a:pathLst>
                  <a:path w="502" h="419" extrusionOk="0">
                    <a:moveTo>
                      <a:pt x="261" y="1"/>
                    </a:moveTo>
                    <a:cubicBezTo>
                      <a:pt x="131" y="1"/>
                      <a:pt x="1" y="114"/>
                      <a:pt x="45" y="279"/>
                    </a:cubicBezTo>
                    <a:cubicBezTo>
                      <a:pt x="83" y="376"/>
                      <a:pt x="162" y="419"/>
                      <a:pt x="243" y="419"/>
                    </a:cubicBezTo>
                    <a:cubicBezTo>
                      <a:pt x="372" y="419"/>
                      <a:pt x="501" y="310"/>
                      <a:pt x="457" y="146"/>
                    </a:cubicBezTo>
                    <a:cubicBezTo>
                      <a:pt x="420" y="44"/>
                      <a:pt x="340"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1481097" y="650328"/>
                <a:ext cx="38378" cy="31045"/>
              </a:xfrm>
              <a:custGeom>
                <a:avLst/>
                <a:gdLst/>
                <a:ahLst/>
                <a:cxnLst/>
                <a:rect l="l" t="t" r="r" b="b"/>
                <a:pathLst>
                  <a:path w="738" h="597" extrusionOk="0">
                    <a:moveTo>
                      <a:pt x="378" y="0"/>
                    </a:moveTo>
                    <a:cubicBezTo>
                      <a:pt x="192" y="0"/>
                      <a:pt x="0" y="162"/>
                      <a:pt x="75" y="393"/>
                    </a:cubicBezTo>
                    <a:cubicBezTo>
                      <a:pt x="121" y="536"/>
                      <a:pt x="235" y="597"/>
                      <a:pt x="352" y="597"/>
                    </a:cubicBezTo>
                    <a:cubicBezTo>
                      <a:pt x="542" y="597"/>
                      <a:pt x="738" y="437"/>
                      <a:pt x="655" y="212"/>
                    </a:cubicBezTo>
                    <a:cubicBezTo>
                      <a:pt x="609" y="63"/>
                      <a:pt x="495"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1637103" y="913457"/>
                <a:ext cx="23245" cy="19189"/>
              </a:xfrm>
              <a:custGeom>
                <a:avLst/>
                <a:gdLst/>
                <a:ahLst/>
                <a:cxnLst/>
                <a:rect l="l" t="t" r="r" b="b"/>
                <a:pathLst>
                  <a:path w="447" h="369" extrusionOk="0">
                    <a:moveTo>
                      <a:pt x="233" y="0"/>
                    </a:moveTo>
                    <a:cubicBezTo>
                      <a:pt x="118" y="0"/>
                      <a:pt x="1" y="101"/>
                      <a:pt x="38" y="245"/>
                    </a:cubicBezTo>
                    <a:cubicBezTo>
                      <a:pt x="75" y="331"/>
                      <a:pt x="146" y="368"/>
                      <a:pt x="216" y="368"/>
                    </a:cubicBezTo>
                    <a:cubicBezTo>
                      <a:pt x="332" y="368"/>
                      <a:pt x="447" y="267"/>
                      <a:pt x="401" y="124"/>
                    </a:cubicBezTo>
                    <a:cubicBezTo>
                      <a:pt x="369" y="37"/>
                      <a:pt x="302" y="0"/>
                      <a:pt x="2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1601170" y="1002484"/>
                <a:ext cx="34998" cy="28653"/>
              </a:xfrm>
              <a:custGeom>
                <a:avLst/>
                <a:gdLst/>
                <a:ahLst/>
                <a:cxnLst/>
                <a:rect l="l" t="t" r="r" b="b"/>
                <a:pathLst>
                  <a:path w="673" h="551" extrusionOk="0">
                    <a:moveTo>
                      <a:pt x="366" y="1"/>
                    </a:moveTo>
                    <a:cubicBezTo>
                      <a:pt x="188" y="1"/>
                      <a:pt x="1" y="153"/>
                      <a:pt x="76" y="371"/>
                    </a:cubicBezTo>
                    <a:cubicBezTo>
                      <a:pt x="127" y="496"/>
                      <a:pt x="230" y="550"/>
                      <a:pt x="334" y="550"/>
                    </a:cubicBezTo>
                    <a:cubicBezTo>
                      <a:pt x="503" y="550"/>
                      <a:pt x="673" y="407"/>
                      <a:pt x="621" y="190"/>
                    </a:cubicBezTo>
                    <a:cubicBezTo>
                      <a:pt x="579" y="57"/>
                      <a:pt x="474"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1455617" y="788081"/>
                <a:ext cx="22881" cy="18929"/>
              </a:xfrm>
              <a:custGeom>
                <a:avLst/>
                <a:gdLst/>
                <a:ahLst/>
                <a:cxnLst/>
                <a:rect l="l" t="t" r="r" b="b"/>
                <a:pathLst>
                  <a:path w="440" h="364" extrusionOk="0">
                    <a:moveTo>
                      <a:pt x="221" y="0"/>
                    </a:moveTo>
                    <a:cubicBezTo>
                      <a:pt x="110" y="0"/>
                      <a:pt x="0" y="96"/>
                      <a:pt x="45" y="236"/>
                    </a:cubicBezTo>
                    <a:cubicBezTo>
                      <a:pt x="73" y="325"/>
                      <a:pt x="143" y="364"/>
                      <a:pt x="213" y="364"/>
                    </a:cubicBezTo>
                    <a:cubicBezTo>
                      <a:pt x="325" y="364"/>
                      <a:pt x="440" y="268"/>
                      <a:pt x="395" y="127"/>
                    </a:cubicBezTo>
                    <a:cubicBezTo>
                      <a:pt x="363" y="38"/>
                      <a:pt x="292" y="0"/>
                      <a:pt x="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1498674" y="971491"/>
                <a:ext cx="35778" cy="29797"/>
              </a:xfrm>
              <a:custGeom>
                <a:avLst/>
                <a:gdLst/>
                <a:ahLst/>
                <a:cxnLst/>
                <a:rect l="l" t="t" r="r" b="b"/>
                <a:pathLst>
                  <a:path w="688" h="573" extrusionOk="0">
                    <a:moveTo>
                      <a:pt x="355" y="1"/>
                    </a:moveTo>
                    <a:cubicBezTo>
                      <a:pt x="179" y="1"/>
                      <a:pt x="1" y="151"/>
                      <a:pt x="75" y="375"/>
                    </a:cubicBezTo>
                    <a:cubicBezTo>
                      <a:pt x="122" y="513"/>
                      <a:pt x="228" y="572"/>
                      <a:pt x="335" y="572"/>
                    </a:cubicBezTo>
                    <a:cubicBezTo>
                      <a:pt x="509" y="572"/>
                      <a:pt x="687" y="417"/>
                      <a:pt x="620" y="193"/>
                    </a:cubicBezTo>
                    <a:cubicBezTo>
                      <a:pt x="573" y="59"/>
                      <a:pt x="465" y="1"/>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1437104" y="1179862"/>
                <a:ext cx="16485" cy="13521"/>
              </a:xfrm>
              <a:custGeom>
                <a:avLst/>
                <a:gdLst/>
                <a:ahLst/>
                <a:cxnLst/>
                <a:rect l="l" t="t" r="r" b="b"/>
                <a:pathLst>
                  <a:path w="317" h="260" extrusionOk="0">
                    <a:moveTo>
                      <a:pt x="161" y="0"/>
                    </a:moveTo>
                    <a:cubicBezTo>
                      <a:pt x="82" y="0"/>
                      <a:pt x="1" y="70"/>
                      <a:pt x="38" y="166"/>
                    </a:cubicBezTo>
                    <a:cubicBezTo>
                      <a:pt x="56" y="232"/>
                      <a:pt x="106" y="259"/>
                      <a:pt x="156" y="259"/>
                    </a:cubicBezTo>
                    <a:cubicBezTo>
                      <a:pt x="235" y="259"/>
                      <a:pt x="317" y="190"/>
                      <a:pt x="280" y="93"/>
                    </a:cubicBezTo>
                    <a:cubicBezTo>
                      <a:pt x="261" y="28"/>
                      <a:pt x="211" y="0"/>
                      <a:pt x="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1474545" y="1124792"/>
                <a:ext cx="33126" cy="25117"/>
              </a:xfrm>
              <a:custGeom>
                <a:avLst/>
                <a:gdLst/>
                <a:ahLst/>
                <a:cxnLst/>
                <a:rect l="l" t="t" r="r" b="b"/>
                <a:pathLst>
                  <a:path w="637" h="483" extrusionOk="0">
                    <a:moveTo>
                      <a:pt x="426" y="1"/>
                    </a:moveTo>
                    <a:cubicBezTo>
                      <a:pt x="235" y="1"/>
                      <a:pt x="0" y="156"/>
                      <a:pt x="116" y="342"/>
                    </a:cubicBezTo>
                    <a:lnTo>
                      <a:pt x="140" y="366"/>
                    </a:lnTo>
                    <a:cubicBezTo>
                      <a:pt x="198" y="446"/>
                      <a:pt x="281" y="482"/>
                      <a:pt x="362" y="482"/>
                    </a:cubicBezTo>
                    <a:cubicBezTo>
                      <a:pt x="501" y="482"/>
                      <a:pt x="636" y="377"/>
                      <a:pt x="636" y="209"/>
                    </a:cubicBezTo>
                    <a:lnTo>
                      <a:pt x="636" y="173"/>
                    </a:lnTo>
                    <a:cubicBezTo>
                      <a:pt x="627" y="50"/>
                      <a:pt x="534" y="1"/>
                      <a:pt x="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1485570" y="1178926"/>
                <a:ext cx="43838" cy="32346"/>
              </a:xfrm>
              <a:custGeom>
                <a:avLst/>
                <a:gdLst/>
                <a:ahLst/>
                <a:cxnLst/>
                <a:rect l="l" t="t" r="r" b="b"/>
                <a:pathLst>
                  <a:path w="843" h="622" extrusionOk="0">
                    <a:moveTo>
                      <a:pt x="334" y="0"/>
                    </a:moveTo>
                    <a:cubicBezTo>
                      <a:pt x="307" y="0"/>
                      <a:pt x="280" y="6"/>
                      <a:pt x="254" y="19"/>
                    </a:cubicBezTo>
                    <a:lnTo>
                      <a:pt x="254" y="19"/>
                    </a:lnTo>
                    <a:cubicBezTo>
                      <a:pt x="215" y="26"/>
                      <a:pt x="173" y="45"/>
                      <a:pt x="146" y="63"/>
                    </a:cubicBezTo>
                    <a:cubicBezTo>
                      <a:pt x="110" y="87"/>
                      <a:pt x="73" y="124"/>
                      <a:pt x="49" y="172"/>
                    </a:cubicBezTo>
                    <a:cubicBezTo>
                      <a:pt x="1" y="281"/>
                      <a:pt x="25" y="426"/>
                      <a:pt x="110" y="511"/>
                    </a:cubicBezTo>
                    <a:cubicBezTo>
                      <a:pt x="200" y="583"/>
                      <a:pt x="310" y="621"/>
                      <a:pt x="420" y="621"/>
                    </a:cubicBezTo>
                    <a:cubicBezTo>
                      <a:pt x="458" y="621"/>
                      <a:pt x="496" y="617"/>
                      <a:pt x="533" y="607"/>
                    </a:cubicBezTo>
                    <a:cubicBezTo>
                      <a:pt x="843" y="498"/>
                      <a:pt x="583"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1410999" y="1130408"/>
                <a:ext cx="32814" cy="27509"/>
              </a:xfrm>
              <a:custGeom>
                <a:avLst/>
                <a:gdLst/>
                <a:ahLst/>
                <a:cxnLst/>
                <a:rect l="l" t="t" r="r" b="b"/>
                <a:pathLst>
                  <a:path w="631" h="529" extrusionOk="0">
                    <a:moveTo>
                      <a:pt x="323" y="0"/>
                    </a:moveTo>
                    <a:cubicBezTo>
                      <a:pt x="163" y="0"/>
                      <a:pt x="1" y="142"/>
                      <a:pt x="68" y="343"/>
                    </a:cubicBezTo>
                    <a:cubicBezTo>
                      <a:pt x="110" y="473"/>
                      <a:pt x="209" y="528"/>
                      <a:pt x="309" y="528"/>
                    </a:cubicBezTo>
                    <a:cubicBezTo>
                      <a:pt x="469" y="528"/>
                      <a:pt x="631" y="387"/>
                      <a:pt x="564" y="186"/>
                    </a:cubicBezTo>
                    <a:cubicBezTo>
                      <a:pt x="522" y="55"/>
                      <a:pt x="423"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1342149" y="1281161"/>
                <a:ext cx="29485" cy="22517"/>
              </a:xfrm>
              <a:custGeom>
                <a:avLst/>
                <a:gdLst/>
                <a:ahLst/>
                <a:cxnLst/>
                <a:rect l="l" t="t" r="r" b="b"/>
                <a:pathLst>
                  <a:path w="567" h="433" extrusionOk="0">
                    <a:moveTo>
                      <a:pt x="249" y="1"/>
                    </a:moveTo>
                    <a:cubicBezTo>
                      <a:pt x="180" y="1"/>
                      <a:pt x="112" y="36"/>
                      <a:pt x="73" y="93"/>
                    </a:cubicBezTo>
                    <a:cubicBezTo>
                      <a:pt x="1" y="202"/>
                      <a:pt x="37" y="347"/>
                      <a:pt x="158" y="408"/>
                    </a:cubicBezTo>
                    <a:cubicBezTo>
                      <a:pt x="194" y="425"/>
                      <a:pt x="227" y="432"/>
                      <a:pt x="259" y="432"/>
                    </a:cubicBezTo>
                    <a:cubicBezTo>
                      <a:pt x="472" y="432"/>
                      <a:pt x="567" y="82"/>
                      <a:pt x="303" y="8"/>
                    </a:cubicBezTo>
                    <a:cubicBezTo>
                      <a:pt x="285" y="3"/>
                      <a:pt x="267" y="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1195920" y="1263064"/>
                <a:ext cx="28133" cy="25377"/>
              </a:xfrm>
              <a:custGeom>
                <a:avLst/>
                <a:gdLst/>
                <a:ahLst/>
                <a:cxnLst/>
                <a:rect l="l" t="t" r="r" b="b"/>
                <a:pathLst>
                  <a:path w="541" h="488" extrusionOk="0">
                    <a:moveTo>
                      <a:pt x="254" y="0"/>
                    </a:moveTo>
                    <a:cubicBezTo>
                      <a:pt x="127" y="0"/>
                      <a:pt x="1" y="83"/>
                      <a:pt x="6" y="260"/>
                    </a:cubicBezTo>
                    <a:cubicBezTo>
                      <a:pt x="13" y="408"/>
                      <a:pt x="132" y="487"/>
                      <a:pt x="254" y="487"/>
                    </a:cubicBezTo>
                    <a:cubicBezTo>
                      <a:pt x="360" y="487"/>
                      <a:pt x="468" y="426"/>
                      <a:pt x="502" y="296"/>
                    </a:cubicBezTo>
                    <a:cubicBezTo>
                      <a:pt x="541" y="104"/>
                      <a:pt x="396" y="0"/>
                      <a:pt x="2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1104968" y="1321410"/>
                <a:ext cx="29069" cy="23505"/>
              </a:xfrm>
              <a:custGeom>
                <a:avLst/>
                <a:gdLst/>
                <a:ahLst/>
                <a:cxnLst/>
                <a:rect l="l" t="t" r="r" b="b"/>
                <a:pathLst>
                  <a:path w="559" h="452" extrusionOk="0">
                    <a:moveTo>
                      <a:pt x="293" y="1"/>
                    </a:moveTo>
                    <a:cubicBezTo>
                      <a:pt x="147" y="1"/>
                      <a:pt x="0" y="120"/>
                      <a:pt x="38" y="299"/>
                    </a:cubicBezTo>
                    <a:cubicBezTo>
                      <a:pt x="84" y="406"/>
                      <a:pt x="175" y="452"/>
                      <a:pt x="266" y="452"/>
                    </a:cubicBezTo>
                    <a:cubicBezTo>
                      <a:pt x="412" y="452"/>
                      <a:pt x="559" y="333"/>
                      <a:pt x="521" y="154"/>
                    </a:cubicBezTo>
                    <a:cubicBezTo>
                      <a:pt x="475" y="47"/>
                      <a:pt x="384" y="1"/>
                      <a:pt x="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1190147" y="1342523"/>
                <a:ext cx="32554" cy="30369"/>
              </a:xfrm>
              <a:custGeom>
                <a:avLst/>
                <a:gdLst/>
                <a:ahLst/>
                <a:cxnLst/>
                <a:rect l="l" t="t" r="r" b="b"/>
                <a:pathLst>
                  <a:path w="626" h="584" extrusionOk="0">
                    <a:moveTo>
                      <a:pt x="294" y="0"/>
                    </a:moveTo>
                    <a:cubicBezTo>
                      <a:pt x="209" y="0"/>
                      <a:pt x="124" y="40"/>
                      <a:pt x="69" y="111"/>
                    </a:cubicBezTo>
                    <a:cubicBezTo>
                      <a:pt x="1" y="188"/>
                      <a:pt x="11" y="290"/>
                      <a:pt x="74" y="358"/>
                    </a:cubicBezTo>
                    <a:lnTo>
                      <a:pt x="74" y="358"/>
                    </a:lnTo>
                    <a:cubicBezTo>
                      <a:pt x="83" y="373"/>
                      <a:pt x="92" y="387"/>
                      <a:pt x="102" y="397"/>
                    </a:cubicBezTo>
                    <a:lnTo>
                      <a:pt x="102" y="397"/>
                    </a:lnTo>
                    <a:cubicBezTo>
                      <a:pt x="130" y="497"/>
                      <a:pt x="217" y="572"/>
                      <a:pt x="323" y="582"/>
                    </a:cubicBezTo>
                    <a:cubicBezTo>
                      <a:pt x="331" y="583"/>
                      <a:pt x="338" y="584"/>
                      <a:pt x="346" y="584"/>
                    </a:cubicBezTo>
                    <a:cubicBezTo>
                      <a:pt x="459" y="584"/>
                      <a:pt x="566" y="502"/>
                      <a:pt x="589" y="389"/>
                    </a:cubicBezTo>
                    <a:lnTo>
                      <a:pt x="601" y="401"/>
                    </a:lnTo>
                    <a:cubicBezTo>
                      <a:pt x="625" y="256"/>
                      <a:pt x="565" y="111"/>
                      <a:pt x="432" y="38"/>
                    </a:cubicBezTo>
                    <a:cubicBezTo>
                      <a:pt x="389" y="12"/>
                      <a:pt x="342" y="0"/>
                      <a:pt x="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1080787" y="1274245"/>
                <a:ext cx="20177" cy="16589"/>
              </a:xfrm>
              <a:custGeom>
                <a:avLst/>
                <a:gdLst/>
                <a:ahLst/>
                <a:cxnLst/>
                <a:rect l="l" t="t" r="r" b="b"/>
                <a:pathLst>
                  <a:path w="388" h="319" extrusionOk="0">
                    <a:moveTo>
                      <a:pt x="203" y="0"/>
                    </a:moveTo>
                    <a:cubicBezTo>
                      <a:pt x="102" y="0"/>
                      <a:pt x="1" y="86"/>
                      <a:pt x="31" y="214"/>
                    </a:cubicBezTo>
                    <a:cubicBezTo>
                      <a:pt x="63" y="287"/>
                      <a:pt x="124" y="319"/>
                      <a:pt x="186" y="319"/>
                    </a:cubicBezTo>
                    <a:cubicBezTo>
                      <a:pt x="287" y="319"/>
                      <a:pt x="387" y="233"/>
                      <a:pt x="357" y="105"/>
                    </a:cubicBezTo>
                    <a:cubicBezTo>
                      <a:pt x="325" y="32"/>
                      <a:pt x="264"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1015109" y="1269773"/>
                <a:ext cx="30109" cy="24909"/>
              </a:xfrm>
              <a:custGeom>
                <a:avLst/>
                <a:gdLst/>
                <a:ahLst/>
                <a:cxnLst/>
                <a:rect l="l" t="t" r="r" b="b"/>
                <a:pathLst>
                  <a:path w="579" h="479" extrusionOk="0">
                    <a:moveTo>
                      <a:pt x="298" y="0"/>
                    </a:moveTo>
                    <a:cubicBezTo>
                      <a:pt x="151" y="0"/>
                      <a:pt x="0" y="126"/>
                      <a:pt x="60" y="312"/>
                    </a:cubicBezTo>
                    <a:cubicBezTo>
                      <a:pt x="102" y="429"/>
                      <a:pt x="194" y="479"/>
                      <a:pt x="287" y="479"/>
                    </a:cubicBezTo>
                    <a:cubicBezTo>
                      <a:pt x="433" y="479"/>
                      <a:pt x="579" y="352"/>
                      <a:pt x="520" y="167"/>
                    </a:cubicBezTo>
                    <a:cubicBezTo>
                      <a:pt x="482" y="50"/>
                      <a:pt x="391" y="0"/>
                      <a:pt x="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1132841" y="1232539"/>
                <a:ext cx="27405" cy="22621"/>
              </a:xfrm>
              <a:custGeom>
                <a:avLst/>
                <a:gdLst/>
                <a:ahLst/>
                <a:cxnLst/>
                <a:rect l="l" t="t" r="r" b="b"/>
                <a:pathLst>
                  <a:path w="527" h="435" extrusionOk="0">
                    <a:moveTo>
                      <a:pt x="274" y="1"/>
                    </a:moveTo>
                    <a:cubicBezTo>
                      <a:pt x="138" y="1"/>
                      <a:pt x="1" y="117"/>
                      <a:pt x="46" y="290"/>
                    </a:cubicBezTo>
                    <a:cubicBezTo>
                      <a:pt x="87" y="391"/>
                      <a:pt x="170" y="435"/>
                      <a:pt x="253" y="435"/>
                    </a:cubicBezTo>
                    <a:cubicBezTo>
                      <a:pt x="390" y="435"/>
                      <a:pt x="526" y="318"/>
                      <a:pt x="481" y="145"/>
                    </a:cubicBezTo>
                    <a:cubicBezTo>
                      <a:pt x="440" y="44"/>
                      <a:pt x="357"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1160558" y="1233891"/>
                <a:ext cx="29849" cy="24961"/>
              </a:xfrm>
              <a:custGeom>
                <a:avLst/>
                <a:gdLst/>
                <a:ahLst/>
                <a:cxnLst/>
                <a:rect l="l" t="t" r="r" b="b"/>
                <a:pathLst>
                  <a:path w="574" h="480" extrusionOk="0">
                    <a:moveTo>
                      <a:pt x="295" y="1"/>
                    </a:moveTo>
                    <a:cubicBezTo>
                      <a:pt x="147" y="1"/>
                      <a:pt x="1" y="127"/>
                      <a:pt x="45" y="313"/>
                    </a:cubicBezTo>
                    <a:cubicBezTo>
                      <a:pt x="92" y="429"/>
                      <a:pt x="185" y="479"/>
                      <a:pt x="279" y="479"/>
                    </a:cubicBezTo>
                    <a:cubicBezTo>
                      <a:pt x="427" y="479"/>
                      <a:pt x="574" y="353"/>
                      <a:pt x="529" y="167"/>
                    </a:cubicBezTo>
                    <a:cubicBezTo>
                      <a:pt x="482" y="51"/>
                      <a:pt x="389" y="1"/>
                      <a:pt x="2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1007153" y="1164781"/>
                <a:ext cx="34998" cy="28913"/>
              </a:xfrm>
              <a:custGeom>
                <a:avLst/>
                <a:gdLst/>
                <a:ahLst/>
                <a:cxnLst/>
                <a:rect l="l" t="t" r="r" b="b"/>
                <a:pathLst>
                  <a:path w="673" h="556" extrusionOk="0">
                    <a:moveTo>
                      <a:pt x="355" y="1"/>
                    </a:moveTo>
                    <a:cubicBezTo>
                      <a:pt x="180" y="1"/>
                      <a:pt x="0" y="153"/>
                      <a:pt x="68" y="371"/>
                    </a:cubicBezTo>
                    <a:cubicBezTo>
                      <a:pt x="118" y="500"/>
                      <a:pt x="223" y="555"/>
                      <a:pt x="328" y="555"/>
                    </a:cubicBezTo>
                    <a:cubicBezTo>
                      <a:pt x="499" y="555"/>
                      <a:pt x="672" y="408"/>
                      <a:pt x="612" y="190"/>
                    </a:cubicBezTo>
                    <a:cubicBezTo>
                      <a:pt x="566" y="57"/>
                      <a:pt x="462" y="1"/>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961859" y="1175025"/>
                <a:ext cx="36402" cy="29641"/>
              </a:xfrm>
              <a:custGeom>
                <a:avLst/>
                <a:gdLst/>
                <a:ahLst/>
                <a:cxnLst/>
                <a:rect l="l" t="t" r="r" b="b"/>
                <a:pathLst>
                  <a:path w="700" h="570" extrusionOk="0">
                    <a:moveTo>
                      <a:pt x="366" y="1"/>
                    </a:moveTo>
                    <a:cubicBezTo>
                      <a:pt x="187" y="1"/>
                      <a:pt x="0" y="156"/>
                      <a:pt x="68" y="380"/>
                    </a:cubicBezTo>
                    <a:cubicBezTo>
                      <a:pt x="114" y="513"/>
                      <a:pt x="222" y="569"/>
                      <a:pt x="332" y="569"/>
                    </a:cubicBezTo>
                    <a:cubicBezTo>
                      <a:pt x="513" y="569"/>
                      <a:pt x="699" y="417"/>
                      <a:pt x="624" y="199"/>
                    </a:cubicBezTo>
                    <a:cubicBezTo>
                      <a:pt x="583" y="60"/>
                      <a:pt x="476"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892957" y="1145228"/>
                <a:ext cx="22205" cy="18617"/>
              </a:xfrm>
              <a:custGeom>
                <a:avLst/>
                <a:gdLst/>
                <a:ahLst/>
                <a:cxnLst/>
                <a:rect l="l" t="t" r="r" b="b"/>
                <a:pathLst>
                  <a:path w="427" h="358" extrusionOk="0">
                    <a:moveTo>
                      <a:pt x="223" y="0"/>
                    </a:moveTo>
                    <a:cubicBezTo>
                      <a:pt x="112" y="0"/>
                      <a:pt x="0" y="96"/>
                      <a:pt x="38" y="239"/>
                    </a:cubicBezTo>
                    <a:cubicBezTo>
                      <a:pt x="70" y="322"/>
                      <a:pt x="137" y="357"/>
                      <a:pt x="204" y="357"/>
                    </a:cubicBezTo>
                    <a:cubicBezTo>
                      <a:pt x="314" y="357"/>
                      <a:pt x="426" y="261"/>
                      <a:pt x="389" y="118"/>
                    </a:cubicBezTo>
                    <a:cubicBezTo>
                      <a:pt x="357" y="36"/>
                      <a:pt x="290"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856348" y="1189222"/>
                <a:ext cx="29953" cy="24701"/>
              </a:xfrm>
              <a:custGeom>
                <a:avLst/>
                <a:gdLst/>
                <a:ahLst/>
                <a:cxnLst/>
                <a:rect l="l" t="t" r="r" b="b"/>
                <a:pathLst>
                  <a:path w="576" h="475" extrusionOk="0">
                    <a:moveTo>
                      <a:pt x="297" y="1"/>
                    </a:moveTo>
                    <a:cubicBezTo>
                      <a:pt x="149" y="1"/>
                      <a:pt x="0" y="127"/>
                      <a:pt x="52" y="313"/>
                    </a:cubicBezTo>
                    <a:cubicBezTo>
                      <a:pt x="95" y="425"/>
                      <a:pt x="188" y="474"/>
                      <a:pt x="281" y="474"/>
                    </a:cubicBezTo>
                    <a:cubicBezTo>
                      <a:pt x="428" y="474"/>
                      <a:pt x="576" y="353"/>
                      <a:pt x="524" y="167"/>
                    </a:cubicBezTo>
                    <a:cubicBezTo>
                      <a:pt x="482" y="51"/>
                      <a:pt x="390" y="1"/>
                      <a:pt x="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855568" y="1106071"/>
                <a:ext cx="34686" cy="28965"/>
              </a:xfrm>
              <a:custGeom>
                <a:avLst/>
                <a:gdLst/>
                <a:ahLst/>
                <a:cxnLst/>
                <a:rect l="l" t="t" r="r" b="b"/>
                <a:pathLst>
                  <a:path w="667" h="557" extrusionOk="0">
                    <a:moveTo>
                      <a:pt x="341" y="1"/>
                    </a:moveTo>
                    <a:cubicBezTo>
                      <a:pt x="171" y="1"/>
                      <a:pt x="1" y="148"/>
                      <a:pt x="67" y="363"/>
                    </a:cubicBezTo>
                    <a:cubicBezTo>
                      <a:pt x="114" y="499"/>
                      <a:pt x="220" y="556"/>
                      <a:pt x="326" y="556"/>
                    </a:cubicBezTo>
                    <a:cubicBezTo>
                      <a:pt x="496" y="556"/>
                      <a:pt x="667" y="409"/>
                      <a:pt x="600" y="194"/>
                    </a:cubicBezTo>
                    <a:cubicBezTo>
                      <a:pt x="553" y="59"/>
                      <a:pt x="447"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912978" y="1017512"/>
                <a:ext cx="29953" cy="24961"/>
              </a:xfrm>
              <a:custGeom>
                <a:avLst/>
                <a:gdLst/>
                <a:ahLst/>
                <a:cxnLst/>
                <a:rect l="l" t="t" r="r" b="b"/>
                <a:pathLst>
                  <a:path w="576" h="480" extrusionOk="0">
                    <a:moveTo>
                      <a:pt x="296" y="0"/>
                    </a:moveTo>
                    <a:cubicBezTo>
                      <a:pt x="149" y="0"/>
                      <a:pt x="0" y="127"/>
                      <a:pt x="52" y="312"/>
                    </a:cubicBezTo>
                    <a:cubicBezTo>
                      <a:pt x="94" y="429"/>
                      <a:pt x="187" y="479"/>
                      <a:pt x="280" y="479"/>
                    </a:cubicBezTo>
                    <a:cubicBezTo>
                      <a:pt x="427" y="479"/>
                      <a:pt x="576" y="353"/>
                      <a:pt x="524" y="167"/>
                    </a:cubicBezTo>
                    <a:cubicBezTo>
                      <a:pt x="482" y="50"/>
                      <a:pt x="389" y="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900393" y="959166"/>
                <a:ext cx="33750" cy="28237"/>
              </a:xfrm>
              <a:custGeom>
                <a:avLst/>
                <a:gdLst/>
                <a:ahLst/>
                <a:cxnLst/>
                <a:rect l="l" t="t" r="r" b="b"/>
                <a:pathLst>
                  <a:path w="649" h="543" extrusionOk="0">
                    <a:moveTo>
                      <a:pt x="334" y="0"/>
                    </a:moveTo>
                    <a:cubicBezTo>
                      <a:pt x="166" y="0"/>
                      <a:pt x="0" y="143"/>
                      <a:pt x="52" y="358"/>
                    </a:cubicBezTo>
                    <a:cubicBezTo>
                      <a:pt x="103" y="487"/>
                      <a:pt x="207" y="542"/>
                      <a:pt x="311" y="542"/>
                    </a:cubicBezTo>
                    <a:cubicBezTo>
                      <a:pt x="479" y="542"/>
                      <a:pt x="649" y="398"/>
                      <a:pt x="597" y="188"/>
                    </a:cubicBezTo>
                    <a:cubicBezTo>
                      <a:pt x="545" y="57"/>
                      <a:pt x="439"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69447" y="2229207"/>
                <a:ext cx="122131" cy="121324"/>
              </a:xfrm>
              <a:custGeom>
                <a:avLst/>
                <a:gdLst/>
                <a:ahLst/>
                <a:cxnLst/>
                <a:rect l="l" t="t" r="r" b="b"/>
                <a:pathLst>
                  <a:path w="1815" h="1803" extrusionOk="0">
                    <a:moveTo>
                      <a:pt x="605" y="0"/>
                    </a:moveTo>
                    <a:lnTo>
                      <a:pt x="605" y="0"/>
                    </a:lnTo>
                    <a:cubicBezTo>
                      <a:pt x="859" y="871"/>
                      <a:pt x="859" y="896"/>
                      <a:pt x="0" y="1198"/>
                    </a:cubicBezTo>
                    <a:cubicBezTo>
                      <a:pt x="307" y="1104"/>
                      <a:pt x="510" y="1045"/>
                      <a:pt x="658" y="1045"/>
                    </a:cubicBezTo>
                    <a:cubicBezTo>
                      <a:pt x="930" y="1045"/>
                      <a:pt x="1014" y="1246"/>
                      <a:pt x="1210" y="1803"/>
                    </a:cubicBezTo>
                    <a:cubicBezTo>
                      <a:pt x="944" y="932"/>
                      <a:pt x="956" y="908"/>
                      <a:pt x="1815" y="605"/>
                    </a:cubicBezTo>
                    <a:lnTo>
                      <a:pt x="1815" y="605"/>
                    </a:lnTo>
                    <a:cubicBezTo>
                      <a:pt x="1508" y="699"/>
                      <a:pt x="1305" y="758"/>
                      <a:pt x="1158" y="758"/>
                    </a:cubicBezTo>
                    <a:cubicBezTo>
                      <a:pt x="885" y="758"/>
                      <a:pt x="801" y="557"/>
                      <a:pt x="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175904" y="1442002"/>
                <a:ext cx="93761" cy="94385"/>
              </a:xfrm>
              <a:custGeom>
                <a:avLst/>
                <a:gdLst/>
                <a:ahLst/>
                <a:cxnLst/>
                <a:rect l="l" t="t" r="r" b="b"/>
                <a:pathLst>
                  <a:path w="1803" h="1815" extrusionOk="0">
                    <a:moveTo>
                      <a:pt x="593" y="0"/>
                    </a:moveTo>
                    <a:lnTo>
                      <a:pt x="593" y="0"/>
                    </a:lnTo>
                    <a:cubicBezTo>
                      <a:pt x="859" y="871"/>
                      <a:pt x="847" y="895"/>
                      <a:pt x="0" y="1210"/>
                    </a:cubicBezTo>
                    <a:cubicBezTo>
                      <a:pt x="307" y="1116"/>
                      <a:pt x="508" y="1057"/>
                      <a:pt x="654" y="1057"/>
                    </a:cubicBezTo>
                    <a:cubicBezTo>
                      <a:pt x="923" y="1057"/>
                      <a:pt x="1002" y="1258"/>
                      <a:pt x="1198" y="1815"/>
                    </a:cubicBezTo>
                    <a:cubicBezTo>
                      <a:pt x="944" y="931"/>
                      <a:pt x="956" y="907"/>
                      <a:pt x="1803" y="605"/>
                    </a:cubicBezTo>
                    <a:lnTo>
                      <a:pt x="1803" y="605"/>
                    </a:lnTo>
                    <a:cubicBezTo>
                      <a:pt x="1496" y="698"/>
                      <a:pt x="1293" y="758"/>
                      <a:pt x="1145" y="758"/>
                    </a:cubicBezTo>
                    <a:cubicBezTo>
                      <a:pt x="873" y="758"/>
                      <a:pt x="789" y="557"/>
                      <a:pt x="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03568" y="765096"/>
                <a:ext cx="93813" cy="94437"/>
              </a:xfrm>
              <a:custGeom>
                <a:avLst/>
                <a:gdLst/>
                <a:ahLst/>
                <a:cxnLst/>
                <a:rect l="l" t="t" r="r" b="b"/>
                <a:pathLst>
                  <a:path w="1804" h="1816" extrusionOk="0">
                    <a:moveTo>
                      <a:pt x="594" y="1"/>
                    </a:moveTo>
                    <a:cubicBezTo>
                      <a:pt x="860" y="872"/>
                      <a:pt x="836" y="896"/>
                      <a:pt x="1" y="1211"/>
                    </a:cubicBezTo>
                    <a:cubicBezTo>
                      <a:pt x="307" y="1117"/>
                      <a:pt x="509" y="1058"/>
                      <a:pt x="655" y="1058"/>
                    </a:cubicBezTo>
                    <a:cubicBezTo>
                      <a:pt x="923" y="1058"/>
                      <a:pt x="1002" y="1259"/>
                      <a:pt x="1199" y="1815"/>
                    </a:cubicBezTo>
                    <a:cubicBezTo>
                      <a:pt x="932" y="932"/>
                      <a:pt x="944" y="908"/>
                      <a:pt x="1803" y="606"/>
                    </a:cubicBezTo>
                    <a:lnTo>
                      <a:pt x="1803" y="606"/>
                    </a:lnTo>
                    <a:cubicBezTo>
                      <a:pt x="1497" y="699"/>
                      <a:pt x="1294" y="759"/>
                      <a:pt x="1146" y="759"/>
                    </a:cubicBezTo>
                    <a:cubicBezTo>
                      <a:pt x="874" y="759"/>
                      <a:pt x="790" y="558"/>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1471113" y="673885"/>
                <a:ext cx="94437" cy="94437"/>
              </a:xfrm>
              <a:custGeom>
                <a:avLst/>
                <a:gdLst/>
                <a:ahLst/>
                <a:cxnLst/>
                <a:rect l="l" t="t" r="r" b="b"/>
                <a:pathLst>
                  <a:path w="1816" h="1816" extrusionOk="0">
                    <a:moveTo>
                      <a:pt x="617" y="1"/>
                    </a:moveTo>
                    <a:lnTo>
                      <a:pt x="617" y="1"/>
                    </a:lnTo>
                    <a:cubicBezTo>
                      <a:pt x="872" y="872"/>
                      <a:pt x="859" y="896"/>
                      <a:pt x="1" y="1211"/>
                    </a:cubicBezTo>
                    <a:cubicBezTo>
                      <a:pt x="311" y="1117"/>
                      <a:pt x="516" y="1058"/>
                      <a:pt x="663" y="1058"/>
                    </a:cubicBezTo>
                    <a:cubicBezTo>
                      <a:pt x="935" y="1058"/>
                      <a:pt x="1014" y="1259"/>
                      <a:pt x="1210" y="1815"/>
                    </a:cubicBezTo>
                    <a:cubicBezTo>
                      <a:pt x="944" y="932"/>
                      <a:pt x="956" y="908"/>
                      <a:pt x="1815" y="606"/>
                    </a:cubicBezTo>
                    <a:lnTo>
                      <a:pt x="1815" y="606"/>
                    </a:lnTo>
                    <a:cubicBezTo>
                      <a:pt x="1509" y="699"/>
                      <a:pt x="1307" y="759"/>
                      <a:pt x="1161" y="759"/>
                    </a:cubicBezTo>
                    <a:cubicBezTo>
                      <a:pt x="893" y="759"/>
                      <a:pt x="814" y="558"/>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1221400" y="1182826"/>
                <a:ext cx="94385" cy="93761"/>
              </a:xfrm>
              <a:custGeom>
                <a:avLst/>
                <a:gdLst/>
                <a:ahLst/>
                <a:cxnLst/>
                <a:rect l="l" t="t" r="r" b="b"/>
                <a:pathLst>
                  <a:path w="1815" h="1803" extrusionOk="0">
                    <a:moveTo>
                      <a:pt x="605" y="0"/>
                    </a:moveTo>
                    <a:cubicBezTo>
                      <a:pt x="859" y="871"/>
                      <a:pt x="847" y="895"/>
                      <a:pt x="0" y="1198"/>
                    </a:cubicBezTo>
                    <a:cubicBezTo>
                      <a:pt x="307" y="1104"/>
                      <a:pt x="510" y="1045"/>
                      <a:pt x="657" y="1045"/>
                    </a:cubicBezTo>
                    <a:cubicBezTo>
                      <a:pt x="930" y="1045"/>
                      <a:pt x="1014" y="1246"/>
                      <a:pt x="1210" y="1803"/>
                    </a:cubicBezTo>
                    <a:cubicBezTo>
                      <a:pt x="944" y="932"/>
                      <a:pt x="956" y="907"/>
                      <a:pt x="1815" y="605"/>
                    </a:cubicBezTo>
                    <a:lnTo>
                      <a:pt x="1815" y="605"/>
                    </a:lnTo>
                    <a:cubicBezTo>
                      <a:pt x="1507" y="693"/>
                      <a:pt x="1304" y="750"/>
                      <a:pt x="1157" y="750"/>
                    </a:cubicBezTo>
                    <a:cubicBezTo>
                      <a:pt x="881" y="750"/>
                      <a:pt x="802" y="552"/>
                      <a:pt x="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437156" y="985895"/>
                <a:ext cx="93761" cy="94437"/>
              </a:xfrm>
              <a:custGeom>
                <a:avLst/>
                <a:gdLst/>
                <a:ahLst/>
                <a:cxnLst/>
                <a:rect l="l" t="t" r="r" b="b"/>
                <a:pathLst>
                  <a:path w="1803" h="1816" extrusionOk="0">
                    <a:moveTo>
                      <a:pt x="593" y="1"/>
                    </a:moveTo>
                    <a:cubicBezTo>
                      <a:pt x="847" y="872"/>
                      <a:pt x="835" y="896"/>
                      <a:pt x="0" y="1211"/>
                    </a:cubicBezTo>
                    <a:cubicBezTo>
                      <a:pt x="307" y="1117"/>
                      <a:pt x="508" y="1058"/>
                      <a:pt x="654" y="1058"/>
                    </a:cubicBezTo>
                    <a:cubicBezTo>
                      <a:pt x="923" y="1058"/>
                      <a:pt x="1002" y="1259"/>
                      <a:pt x="1198" y="1815"/>
                    </a:cubicBezTo>
                    <a:cubicBezTo>
                      <a:pt x="932" y="932"/>
                      <a:pt x="944" y="908"/>
                      <a:pt x="1803" y="606"/>
                    </a:cubicBezTo>
                    <a:lnTo>
                      <a:pt x="1803" y="606"/>
                    </a:lnTo>
                    <a:cubicBezTo>
                      <a:pt x="1492" y="699"/>
                      <a:pt x="1288" y="759"/>
                      <a:pt x="1140" y="759"/>
                    </a:cubicBezTo>
                    <a:cubicBezTo>
                      <a:pt x="868" y="759"/>
                      <a:pt x="789" y="558"/>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918802" y="1085946"/>
                <a:ext cx="58555" cy="57931"/>
              </a:xfrm>
              <a:custGeom>
                <a:avLst/>
                <a:gdLst/>
                <a:ahLst/>
                <a:cxnLst/>
                <a:rect l="l" t="t" r="r" b="b"/>
                <a:pathLst>
                  <a:path w="1126" h="1114" extrusionOk="0">
                    <a:moveTo>
                      <a:pt x="376" y="0"/>
                    </a:moveTo>
                    <a:cubicBezTo>
                      <a:pt x="545" y="533"/>
                      <a:pt x="533" y="557"/>
                      <a:pt x="1" y="738"/>
                    </a:cubicBezTo>
                    <a:cubicBezTo>
                      <a:pt x="188" y="684"/>
                      <a:pt x="313" y="650"/>
                      <a:pt x="403" y="650"/>
                    </a:cubicBezTo>
                    <a:cubicBezTo>
                      <a:pt x="575" y="650"/>
                      <a:pt x="624" y="773"/>
                      <a:pt x="751" y="1113"/>
                    </a:cubicBezTo>
                    <a:cubicBezTo>
                      <a:pt x="581" y="581"/>
                      <a:pt x="593" y="569"/>
                      <a:pt x="1126" y="375"/>
                    </a:cubicBezTo>
                    <a:lnTo>
                      <a:pt x="1126" y="375"/>
                    </a:lnTo>
                    <a:cubicBezTo>
                      <a:pt x="934" y="431"/>
                      <a:pt x="808" y="467"/>
                      <a:pt x="717" y="467"/>
                    </a:cubicBezTo>
                    <a:cubicBezTo>
                      <a:pt x="550" y="467"/>
                      <a:pt x="501" y="345"/>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522699" y="845023"/>
                <a:ext cx="35882" cy="35882"/>
              </a:xfrm>
              <a:custGeom>
                <a:avLst/>
                <a:gdLst/>
                <a:ahLst/>
                <a:cxnLst/>
                <a:rect l="l" t="t" r="r" b="b"/>
                <a:pathLst>
                  <a:path w="690" h="690" extrusionOk="0">
                    <a:moveTo>
                      <a:pt x="230" y="0"/>
                    </a:moveTo>
                    <a:cubicBezTo>
                      <a:pt x="327" y="327"/>
                      <a:pt x="327" y="339"/>
                      <a:pt x="0" y="448"/>
                    </a:cubicBezTo>
                    <a:cubicBezTo>
                      <a:pt x="111" y="415"/>
                      <a:pt x="185" y="395"/>
                      <a:pt x="239" y="395"/>
                    </a:cubicBezTo>
                    <a:cubicBezTo>
                      <a:pt x="346" y="395"/>
                      <a:pt x="376" y="473"/>
                      <a:pt x="448" y="690"/>
                    </a:cubicBezTo>
                    <a:cubicBezTo>
                      <a:pt x="351" y="363"/>
                      <a:pt x="363" y="351"/>
                      <a:pt x="690" y="230"/>
                    </a:cubicBezTo>
                    <a:lnTo>
                      <a:pt x="690" y="230"/>
                    </a:lnTo>
                    <a:cubicBezTo>
                      <a:pt x="575" y="264"/>
                      <a:pt x="499" y="286"/>
                      <a:pt x="443" y="286"/>
                    </a:cubicBezTo>
                    <a:cubicBezTo>
                      <a:pt x="341" y="286"/>
                      <a:pt x="309" y="212"/>
                      <a:pt x="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401899" y="1230615"/>
                <a:ext cx="35934" cy="35258"/>
              </a:xfrm>
              <a:custGeom>
                <a:avLst/>
                <a:gdLst/>
                <a:ahLst/>
                <a:cxnLst/>
                <a:rect l="l" t="t" r="r" b="b"/>
                <a:pathLst>
                  <a:path w="691" h="678" extrusionOk="0">
                    <a:moveTo>
                      <a:pt x="231" y="1"/>
                    </a:moveTo>
                    <a:lnTo>
                      <a:pt x="231" y="1"/>
                    </a:lnTo>
                    <a:cubicBezTo>
                      <a:pt x="328" y="327"/>
                      <a:pt x="328" y="339"/>
                      <a:pt x="1" y="448"/>
                    </a:cubicBezTo>
                    <a:cubicBezTo>
                      <a:pt x="116" y="414"/>
                      <a:pt x="192" y="392"/>
                      <a:pt x="247" y="392"/>
                    </a:cubicBezTo>
                    <a:cubicBezTo>
                      <a:pt x="348" y="392"/>
                      <a:pt x="378" y="466"/>
                      <a:pt x="448" y="678"/>
                    </a:cubicBezTo>
                    <a:cubicBezTo>
                      <a:pt x="352" y="351"/>
                      <a:pt x="352" y="351"/>
                      <a:pt x="690" y="230"/>
                    </a:cubicBezTo>
                    <a:lnTo>
                      <a:pt x="690" y="230"/>
                    </a:lnTo>
                    <a:cubicBezTo>
                      <a:pt x="575" y="264"/>
                      <a:pt x="499" y="287"/>
                      <a:pt x="444" y="287"/>
                    </a:cubicBezTo>
                    <a:cubicBezTo>
                      <a:pt x="342" y="287"/>
                      <a:pt x="309" y="212"/>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062847" y="966499"/>
                <a:ext cx="10192" cy="10609"/>
              </a:xfrm>
              <a:custGeom>
                <a:avLst/>
                <a:gdLst/>
                <a:ahLst/>
                <a:cxnLst/>
                <a:rect l="l" t="t" r="r" b="b"/>
                <a:pathLst>
                  <a:path w="196" h="204" extrusionOk="0">
                    <a:moveTo>
                      <a:pt x="118" y="0"/>
                    </a:moveTo>
                    <a:cubicBezTo>
                      <a:pt x="109" y="0"/>
                      <a:pt x="98" y="4"/>
                      <a:pt x="85" y="11"/>
                    </a:cubicBezTo>
                    <a:lnTo>
                      <a:pt x="61" y="23"/>
                    </a:lnTo>
                    <a:cubicBezTo>
                      <a:pt x="1" y="59"/>
                      <a:pt x="1" y="144"/>
                      <a:pt x="61" y="180"/>
                    </a:cubicBezTo>
                    <a:lnTo>
                      <a:pt x="85" y="192"/>
                    </a:lnTo>
                    <a:cubicBezTo>
                      <a:pt x="98" y="200"/>
                      <a:pt x="109" y="203"/>
                      <a:pt x="118" y="203"/>
                    </a:cubicBezTo>
                    <a:cubicBezTo>
                      <a:pt x="195" y="203"/>
                      <a:pt x="195"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008141" y="969567"/>
                <a:ext cx="11389" cy="9464"/>
              </a:xfrm>
              <a:custGeom>
                <a:avLst/>
                <a:gdLst/>
                <a:ahLst/>
                <a:cxnLst/>
                <a:rect l="l" t="t" r="r" b="b"/>
                <a:pathLst>
                  <a:path w="219" h="182" extrusionOk="0">
                    <a:moveTo>
                      <a:pt x="109" y="0"/>
                    </a:moveTo>
                    <a:cubicBezTo>
                      <a:pt x="0" y="12"/>
                      <a:pt x="0" y="170"/>
                      <a:pt x="109" y="182"/>
                    </a:cubicBezTo>
                    <a:cubicBezTo>
                      <a:pt x="218" y="170"/>
                      <a:pt x="218" y="12"/>
                      <a:pt x="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038874" y="1028381"/>
                <a:ext cx="17109" cy="12689"/>
              </a:xfrm>
              <a:custGeom>
                <a:avLst/>
                <a:gdLst/>
                <a:ahLst/>
                <a:cxnLst/>
                <a:rect l="l" t="t" r="r" b="b"/>
                <a:pathLst>
                  <a:path w="329" h="244" extrusionOk="0">
                    <a:moveTo>
                      <a:pt x="168" y="0"/>
                    </a:moveTo>
                    <a:cubicBezTo>
                      <a:pt x="144" y="0"/>
                      <a:pt x="120" y="9"/>
                      <a:pt x="99" y="31"/>
                    </a:cubicBezTo>
                    <a:lnTo>
                      <a:pt x="75" y="55"/>
                    </a:lnTo>
                    <a:cubicBezTo>
                      <a:pt x="0" y="139"/>
                      <a:pt x="69" y="244"/>
                      <a:pt x="154" y="244"/>
                    </a:cubicBezTo>
                    <a:cubicBezTo>
                      <a:pt x="180" y="244"/>
                      <a:pt x="207" y="234"/>
                      <a:pt x="232" y="212"/>
                    </a:cubicBezTo>
                    <a:lnTo>
                      <a:pt x="220" y="212"/>
                    </a:lnTo>
                    <a:lnTo>
                      <a:pt x="244" y="188"/>
                    </a:lnTo>
                    <a:cubicBezTo>
                      <a:pt x="329" y="112"/>
                      <a:pt x="252" y="0"/>
                      <a:pt x="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073559" y="1045697"/>
                <a:ext cx="12637" cy="10713"/>
              </a:xfrm>
              <a:custGeom>
                <a:avLst/>
                <a:gdLst/>
                <a:ahLst/>
                <a:cxnLst/>
                <a:rect l="l" t="t" r="r" b="b"/>
                <a:pathLst>
                  <a:path w="243" h="206" extrusionOk="0">
                    <a:moveTo>
                      <a:pt x="121" y="0"/>
                    </a:moveTo>
                    <a:cubicBezTo>
                      <a:pt x="0" y="12"/>
                      <a:pt x="0" y="182"/>
                      <a:pt x="121" y="206"/>
                    </a:cubicBezTo>
                    <a:cubicBezTo>
                      <a:pt x="242" y="182"/>
                      <a:pt x="242" y="12"/>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033310" y="1104979"/>
                <a:ext cx="15029" cy="11545"/>
              </a:xfrm>
              <a:custGeom>
                <a:avLst/>
                <a:gdLst/>
                <a:ahLst/>
                <a:cxnLst/>
                <a:rect l="l" t="t" r="r" b="b"/>
                <a:pathLst>
                  <a:path w="289" h="222" extrusionOk="0">
                    <a:moveTo>
                      <a:pt x="98" y="1"/>
                    </a:moveTo>
                    <a:cubicBezTo>
                      <a:pt x="61" y="1"/>
                      <a:pt x="27" y="20"/>
                      <a:pt x="12" y="70"/>
                    </a:cubicBezTo>
                    <a:cubicBezTo>
                      <a:pt x="0" y="94"/>
                      <a:pt x="12" y="118"/>
                      <a:pt x="24" y="130"/>
                    </a:cubicBezTo>
                    <a:cubicBezTo>
                      <a:pt x="24" y="130"/>
                      <a:pt x="73" y="154"/>
                      <a:pt x="73" y="154"/>
                    </a:cubicBezTo>
                    <a:cubicBezTo>
                      <a:pt x="86" y="202"/>
                      <a:pt x="121" y="222"/>
                      <a:pt x="157" y="222"/>
                    </a:cubicBezTo>
                    <a:cubicBezTo>
                      <a:pt x="221" y="222"/>
                      <a:pt x="289" y="159"/>
                      <a:pt x="242" y="82"/>
                    </a:cubicBezTo>
                    <a:cubicBezTo>
                      <a:pt x="214" y="39"/>
                      <a:pt x="152" y="1"/>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175483" y="967071"/>
                <a:ext cx="16381" cy="14509"/>
              </a:xfrm>
              <a:custGeom>
                <a:avLst/>
                <a:gdLst/>
                <a:ahLst/>
                <a:cxnLst/>
                <a:rect l="l" t="t" r="r" b="b"/>
                <a:pathLst>
                  <a:path w="315" h="279" extrusionOk="0">
                    <a:moveTo>
                      <a:pt x="185" y="0"/>
                    </a:moveTo>
                    <a:cubicBezTo>
                      <a:pt x="150" y="0"/>
                      <a:pt x="114" y="15"/>
                      <a:pt x="85" y="48"/>
                    </a:cubicBezTo>
                    <a:cubicBezTo>
                      <a:pt x="0" y="133"/>
                      <a:pt x="61" y="278"/>
                      <a:pt x="182" y="278"/>
                    </a:cubicBezTo>
                    <a:lnTo>
                      <a:pt x="230" y="278"/>
                    </a:lnTo>
                    <a:cubicBezTo>
                      <a:pt x="278" y="278"/>
                      <a:pt x="315" y="230"/>
                      <a:pt x="315" y="181"/>
                    </a:cubicBezTo>
                    <a:lnTo>
                      <a:pt x="315" y="133"/>
                    </a:lnTo>
                    <a:cubicBezTo>
                      <a:pt x="315" y="54"/>
                      <a:pt x="252" y="0"/>
                      <a:pt x="1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175899" y="1026977"/>
                <a:ext cx="24805" cy="17889"/>
              </a:xfrm>
              <a:custGeom>
                <a:avLst/>
                <a:gdLst/>
                <a:ahLst/>
                <a:cxnLst/>
                <a:rect l="l" t="t" r="r" b="b"/>
                <a:pathLst>
                  <a:path w="477" h="344" extrusionOk="0">
                    <a:moveTo>
                      <a:pt x="274" y="0"/>
                    </a:moveTo>
                    <a:cubicBezTo>
                      <a:pt x="245" y="0"/>
                      <a:pt x="214" y="10"/>
                      <a:pt x="186" y="33"/>
                    </a:cubicBezTo>
                    <a:lnTo>
                      <a:pt x="161" y="46"/>
                    </a:lnTo>
                    <a:cubicBezTo>
                      <a:pt x="1" y="162"/>
                      <a:pt x="110" y="343"/>
                      <a:pt x="242" y="343"/>
                    </a:cubicBezTo>
                    <a:cubicBezTo>
                      <a:pt x="288" y="343"/>
                      <a:pt x="338" y="320"/>
                      <a:pt x="379" y="263"/>
                    </a:cubicBezTo>
                    <a:lnTo>
                      <a:pt x="391" y="239"/>
                    </a:lnTo>
                    <a:cubicBezTo>
                      <a:pt x="477" y="135"/>
                      <a:pt x="383" y="0"/>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178291" y="1066446"/>
                <a:ext cx="12325" cy="13105"/>
              </a:xfrm>
              <a:custGeom>
                <a:avLst/>
                <a:gdLst/>
                <a:ahLst/>
                <a:cxnLst/>
                <a:rect l="l" t="t" r="r" b="b"/>
                <a:pathLst>
                  <a:path w="237" h="252" extrusionOk="0">
                    <a:moveTo>
                      <a:pt x="117" y="0"/>
                    </a:moveTo>
                    <a:cubicBezTo>
                      <a:pt x="58" y="0"/>
                      <a:pt x="1" y="37"/>
                      <a:pt x="7" y="109"/>
                    </a:cubicBezTo>
                    <a:lnTo>
                      <a:pt x="7" y="133"/>
                    </a:lnTo>
                    <a:cubicBezTo>
                      <a:pt x="7" y="212"/>
                      <a:pt x="64" y="251"/>
                      <a:pt x="121" y="251"/>
                    </a:cubicBezTo>
                    <a:cubicBezTo>
                      <a:pt x="179" y="251"/>
                      <a:pt x="236" y="212"/>
                      <a:pt x="236" y="133"/>
                    </a:cubicBezTo>
                    <a:lnTo>
                      <a:pt x="236" y="109"/>
                    </a:lnTo>
                    <a:cubicBezTo>
                      <a:pt x="236" y="37"/>
                      <a:pt x="176"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140226" y="1091927"/>
                <a:ext cx="32138" cy="33074"/>
              </a:xfrm>
              <a:custGeom>
                <a:avLst/>
                <a:gdLst/>
                <a:ahLst/>
                <a:cxnLst/>
                <a:rect l="l" t="t" r="r" b="b"/>
                <a:pathLst>
                  <a:path w="618" h="636" extrusionOk="0">
                    <a:moveTo>
                      <a:pt x="309" y="0"/>
                    </a:moveTo>
                    <a:cubicBezTo>
                      <a:pt x="155" y="0"/>
                      <a:pt x="1" y="103"/>
                      <a:pt x="1" y="309"/>
                    </a:cubicBezTo>
                    <a:lnTo>
                      <a:pt x="1" y="333"/>
                    </a:lnTo>
                    <a:cubicBezTo>
                      <a:pt x="1" y="502"/>
                      <a:pt x="134" y="635"/>
                      <a:pt x="303" y="635"/>
                    </a:cubicBezTo>
                    <a:cubicBezTo>
                      <a:pt x="472" y="635"/>
                      <a:pt x="593" y="502"/>
                      <a:pt x="605" y="333"/>
                    </a:cubicBezTo>
                    <a:lnTo>
                      <a:pt x="618" y="333"/>
                    </a:lnTo>
                    <a:lnTo>
                      <a:pt x="618" y="309"/>
                    </a:lnTo>
                    <a:cubicBezTo>
                      <a:pt x="618" y="103"/>
                      <a:pt x="463"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001225" y="1054485"/>
                <a:ext cx="24597" cy="18305"/>
              </a:xfrm>
              <a:custGeom>
                <a:avLst/>
                <a:gdLst/>
                <a:ahLst/>
                <a:cxnLst/>
                <a:rect l="l" t="t" r="r" b="b"/>
                <a:pathLst>
                  <a:path w="473" h="352" extrusionOk="0">
                    <a:moveTo>
                      <a:pt x="242" y="0"/>
                    </a:moveTo>
                    <a:cubicBezTo>
                      <a:pt x="0" y="0"/>
                      <a:pt x="0" y="351"/>
                      <a:pt x="242" y="351"/>
                    </a:cubicBezTo>
                    <a:cubicBezTo>
                      <a:pt x="472" y="351"/>
                      <a:pt x="472" y="0"/>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118229" y="1043773"/>
                <a:ext cx="25221" cy="18929"/>
              </a:xfrm>
              <a:custGeom>
                <a:avLst/>
                <a:gdLst/>
                <a:ahLst/>
                <a:cxnLst/>
                <a:rect l="l" t="t" r="r" b="b"/>
                <a:pathLst>
                  <a:path w="485" h="364" extrusionOk="0">
                    <a:moveTo>
                      <a:pt x="242" y="1"/>
                    </a:moveTo>
                    <a:cubicBezTo>
                      <a:pt x="0" y="1"/>
                      <a:pt x="0" y="364"/>
                      <a:pt x="242" y="364"/>
                    </a:cubicBezTo>
                    <a:cubicBezTo>
                      <a:pt x="484" y="364"/>
                      <a:pt x="484" y="1"/>
                      <a:pt x="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063471" y="1115379"/>
                <a:ext cx="32762" cy="28497"/>
              </a:xfrm>
              <a:custGeom>
                <a:avLst/>
                <a:gdLst/>
                <a:ahLst/>
                <a:cxnLst/>
                <a:rect l="l" t="t" r="r" b="b"/>
                <a:pathLst>
                  <a:path w="630" h="548" extrusionOk="0">
                    <a:moveTo>
                      <a:pt x="268" y="1"/>
                    </a:moveTo>
                    <a:cubicBezTo>
                      <a:pt x="131" y="1"/>
                      <a:pt x="1" y="111"/>
                      <a:pt x="1" y="281"/>
                    </a:cubicBezTo>
                    <a:cubicBezTo>
                      <a:pt x="1" y="426"/>
                      <a:pt x="122" y="547"/>
                      <a:pt x="267" y="547"/>
                    </a:cubicBezTo>
                    <a:cubicBezTo>
                      <a:pt x="509" y="547"/>
                      <a:pt x="630" y="257"/>
                      <a:pt x="461" y="87"/>
                    </a:cubicBezTo>
                    <a:cubicBezTo>
                      <a:pt x="405" y="27"/>
                      <a:pt x="335" y="1"/>
                      <a:pt x="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115681" y="1183190"/>
                <a:ext cx="28393" cy="25377"/>
              </a:xfrm>
              <a:custGeom>
                <a:avLst/>
                <a:gdLst/>
                <a:ahLst/>
                <a:cxnLst/>
                <a:rect l="l" t="t" r="r" b="b"/>
                <a:pathLst>
                  <a:path w="546" h="488" extrusionOk="0">
                    <a:moveTo>
                      <a:pt x="249" y="0"/>
                    </a:moveTo>
                    <a:cubicBezTo>
                      <a:pt x="121" y="0"/>
                      <a:pt x="1" y="99"/>
                      <a:pt x="1" y="247"/>
                    </a:cubicBezTo>
                    <a:cubicBezTo>
                      <a:pt x="1" y="384"/>
                      <a:pt x="119" y="487"/>
                      <a:pt x="244" y="487"/>
                    </a:cubicBezTo>
                    <a:cubicBezTo>
                      <a:pt x="284" y="487"/>
                      <a:pt x="325" y="476"/>
                      <a:pt x="364" y="453"/>
                    </a:cubicBezTo>
                    <a:lnTo>
                      <a:pt x="412" y="417"/>
                    </a:lnTo>
                    <a:cubicBezTo>
                      <a:pt x="545" y="344"/>
                      <a:pt x="545" y="150"/>
                      <a:pt x="412" y="66"/>
                    </a:cubicBezTo>
                    <a:lnTo>
                      <a:pt x="364" y="29"/>
                    </a:lnTo>
                    <a:cubicBezTo>
                      <a:pt x="327" y="10"/>
                      <a:pt x="287" y="0"/>
                      <a:pt x="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215108" y="1131864"/>
                <a:ext cx="25221" cy="20801"/>
              </a:xfrm>
              <a:custGeom>
                <a:avLst/>
                <a:gdLst/>
                <a:ahLst/>
                <a:cxnLst/>
                <a:rect l="l" t="t" r="r" b="b"/>
                <a:pathLst>
                  <a:path w="485" h="400" extrusionOk="0">
                    <a:moveTo>
                      <a:pt x="242" y="0"/>
                    </a:moveTo>
                    <a:cubicBezTo>
                      <a:pt x="0" y="25"/>
                      <a:pt x="0" y="387"/>
                      <a:pt x="242" y="400"/>
                    </a:cubicBezTo>
                    <a:cubicBezTo>
                      <a:pt x="484" y="387"/>
                      <a:pt x="484" y="25"/>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255982" y="1034985"/>
                <a:ext cx="35258" cy="26469"/>
              </a:xfrm>
              <a:custGeom>
                <a:avLst/>
                <a:gdLst/>
                <a:ahLst/>
                <a:cxnLst/>
                <a:rect l="l" t="t" r="r" b="b"/>
                <a:pathLst>
                  <a:path w="678" h="509" extrusionOk="0">
                    <a:moveTo>
                      <a:pt x="339" y="0"/>
                    </a:moveTo>
                    <a:cubicBezTo>
                      <a:pt x="0" y="0"/>
                      <a:pt x="0" y="508"/>
                      <a:pt x="339" y="508"/>
                    </a:cubicBezTo>
                    <a:cubicBezTo>
                      <a:pt x="678" y="508"/>
                      <a:pt x="678" y="0"/>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255982" y="959478"/>
                <a:ext cx="19553" cy="14561"/>
              </a:xfrm>
              <a:custGeom>
                <a:avLst/>
                <a:gdLst/>
                <a:ahLst/>
                <a:cxnLst/>
                <a:rect l="l" t="t" r="r" b="b"/>
                <a:pathLst>
                  <a:path w="376" h="280" extrusionOk="0">
                    <a:moveTo>
                      <a:pt x="194" y="1"/>
                    </a:moveTo>
                    <a:cubicBezTo>
                      <a:pt x="0" y="1"/>
                      <a:pt x="0" y="279"/>
                      <a:pt x="194" y="279"/>
                    </a:cubicBezTo>
                    <a:cubicBezTo>
                      <a:pt x="375" y="279"/>
                      <a:pt x="375" y="1"/>
                      <a:pt x="1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091812" y="959478"/>
                <a:ext cx="32138" cy="24597"/>
              </a:xfrm>
              <a:custGeom>
                <a:avLst/>
                <a:gdLst/>
                <a:ahLst/>
                <a:cxnLst/>
                <a:rect l="l" t="t" r="r" b="b"/>
                <a:pathLst>
                  <a:path w="618" h="473" extrusionOk="0">
                    <a:moveTo>
                      <a:pt x="315" y="1"/>
                    </a:moveTo>
                    <a:cubicBezTo>
                      <a:pt x="0" y="1"/>
                      <a:pt x="0" y="473"/>
                      <a:pt x="315" y="473"/>
                    </a:cubicBezTo>
                    <a:cubicBezTo>
                      <a:pt x="617" y="473"/>
                      <a:pt x="617"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115681" y="965771"/>
                <a:ext cx="35310" cy="27093"/>
              </a:xfrm>
              <a:custGeom>
                <a:avLst/>
                <a:gdLst/>
                <a:ahLst/>
                <a:cxnLst/>
                <a:rect l="l" t="t" r="r" b="b"/>
                <a:pathLst>
                  <a:path w="679" h="521" extrusionOk="0">
                    <a:moveTo>
                      <a:pt x="340" y="1"/>
                    </a:moveTo>
                    <a:cubicBezTo>
                      <a:pt x="1" y="1"/>
                      <a:pt x="1" y="521"/>
                      <a:pt x="340" y="521"/>
                    </a:cubicBezTo>
                    <a:cubicBezTo>
                      <a:pt x="678" y="521"/>
                      <a:pt x="678" y="1"/>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961599" y="1026197"/>
                <a:ext cx="27717" cy="23297"/>
              </a:xfrm>
              <a:custGeom>
                <a:avLst/>
                <a:gdLst/>
                <a:ahLst/>
                <a:cxnLst/>
                <a:rect l="l" t="t" r="r" b="b"/>
                <a:pathLst>
                  <a:path w="533" h="448" extrusionOk="0">
                    <a:moveTo>
                      <a:pt x="266" y="0"/>
                    </a:moveTo>
                    <a:cubicBezTo>
                      <a:pt x="0" y="24"/>
                      <a:pt x="0" y="423"/>
                      <a:pt x="266" y="448"/>
                    </a:cubicBezTo>
                    <a:cubicBezTo>
                      <a:pt x="532" y="423"/>
                      <a:pt x="532" y="24"/>
                      <a:pt x="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068515" y="1045021"/>
                <a:ext cx="33386" cy="27145"/>
              </a:xfrm>
              <a:custGeom>
                <a:avLst/>
                <a:gdLst/>
                <a:ahLst/>
                <a:cxnLst/>
                <a:rect l="l" t="t" r="r" b="b"/>
                <a:pathLst>
                  <a:path w="642" h="522" extrusionOk="0">
                    <a:moveTo>
                      <a:pt x="315" y="1"/>
                    </a:moveTo>
                    <a:cubicBezTo>
                      <a:pt x="1" y="25"/>
                      <a:pt x="1" y="485"/>
                      <a:pt x="315" y="521"/>
                    </a:cubicBezTo>
                    <a:cubicBezTo>
                      <a:pt x="642" y="485"/>
                      <a:pt x="642" y="25"/>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079227" y="1163325"/>
                <a:ext cx="32138" cy="24545"/>
              </a:xfrm>
              <a:custGeom>
                <a:avLst/>
                <a:gdLst/>
                <a:ahLst/>
                <a:cxnLst/>
                <a:rect l="l" t="t" r="r" b="b"/>
                <a:pathLst>
                  <a:path w="618" h="472" extrusionOk="0">
                    <a:moveTo>
                      <a:pt x="303" y="0"/>
                    </a:moveTo>
                    <a:cubicBezTo>
                      <a:pt x="0" y="0"/>
                      <a:pt x="0" y="472"/>
                      <a:pt x="303" y="472"/>
                    </a:cubicBezTo>
                    <a:cubicBezTo>
                      <a:pt x="617" y="472"/>
                      <a:pt x="617"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999301" y="1102899"/>
                <a:ext cx="23349" cy="17681"/>
              </a:xfrm>
              <a:custGeom>
                <a:avLst/>
                <a:gdLst/>
                <a:ahLst/>
                <a:cxnLst/>
                <a:rect l="l" t="t" r="r" b="b"/>
                <a:pathLst>
                  <a:path w="449" h="340" extrusionOk="0">
                    <a:moveTo>
                      <a:pt x="231" y="1"/>
                    </a:moveTo>
                    <a:cubicBezTo>
                      <a:pt x="1" y="1"/>
                      <a:pt x="1" y="340"/>
                      <a:pt x="231" y="340"/>
                    </a:cubicBezTo>
                    <a:cubicBezTo>
                      <a:pt x="449" y="340"/>
                      <a:pt x="449"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245269" y="1006020"/>
                <a:ext cx="31514" cy="23349"/>
              </a:xfrm>
              <a:custGeom>
                <a:avLst/>
                <a:gdLst/>
                <a:ahLst/>
                <a:cxnLst/>
                <a:rect l="l" t="t" r="r" b="b"/>
                <a:pathLst>
                  <a:path w="606" h="449" extrusionOk="0">
                    <a:moveTo>
                      <a:pt x="303" y="1"/>
                    </a:moveTo>
                    <a:cubicBezTo>
                      <a:pt x="1" y="1"/>
                      <a:pt x="1" y="449"/>
                      <a:pt x="303" y="449"/>
                    </a:cubicBezTo>
                    <a:cubicBezTo>
                      <a:pt x="606" y="449"/>
                      <a:pt x="606"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196856" y="1070190"/>
                <a:ext cx="26469" cy="22101"/>
              </a:xfrm>
              <a:custGeom>
                <a:avLst/>
                <a:gdLst/>
                <a:ahLst/>
                <a:cxnLst/>
                <a:rect l="l" t="t" r="r" b="b"/>
                <a:pathLst>
                  <a:path w="509" h="425" extrusionOk="0">
                    <a:moveTo>
                      <a:pt x="254" y="1"/>
                    </a:moveTo>
                    <a:cubicBezTo>
                      <a:pt x="0" y="25"/>
                      <a:pt x="0" y="400"/>
                      <a:pt x="254" y="424"/>
                    </a:cubicBezTo>
                    <a:cubicBezTo>
                      <a:pt x="508" y="400"/>
                      <a:pt x="508" y="25"/>
                      <a:pt x="2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3"/>
              <p:cNvGrpSpPr/>
              <p:nvPr/>
            </p:nvGrpSpPr>
            <p:grpSpPr>
              <a:xfrm>
                <a:off x="-152337" y="-193233"/>
                <a:ext cx="2586475" cy="2532185"/>
                <a:chOff x="-152337" y="-193233"/>
                <a:chExt cx="2586475" cy="2532185"/>
              </a:xfrm>
            </p:grpSpPr>
            <p:sp>
              <p:nvSpPr>
                <p:cNvPr id="971" name="Google Shape;971;p3"/>
                <p:cNvSpPr/>
                <p:nvPr/>
              </p:nvSpPr>
              <p:spPr>
                <a:xfrm>
                  <a:off x="540749" y="99578"/>
                  <a:ext cx="23297" cy="19553"/>
                </a:xfrm>
                <a:custGeom>
                  <a:avLst/>
                  <a:gdLst/>
                  <a:ahLst/>
                  <a:cxnLst/>
                  <a:rect l="l" t="t" r="r" b="b"/>
                  <a:pathLst>
                    <a:path w="448" h="376" extrusionOk="0">
                      <a:moveTo>
                        <a:pt x="230" y="1"/>
                      </a:moveTo>
                      <a:cubicBezTo>
                        <a:pt x="0" y="25"/>
                        <a:pt x="0" y="351"/>
                        <a:pt x="230" y="376"/>
                      </a:cubicBezTo>
                      <a:cubicBezTo>
                        <a:pt x="448" y="351"/>
                        <a:pt x="448" y="25"/>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736379" y="166868"/>
                  <a:ext cx="14509" cy="15185"/>
                </a:xfrm>
                <a:custGeom>
                  <a:avLst/>
                  <a:gdLst/>
                  <a:ahLst/>
                  <a:cxnLst/>
                  <a:rect l="l" t="t" r="r" b="b"/>
                  <a:pathLst>
                    <a:path w="279" h="292" extrusionOk="0">
                      <a:moveTo>
                        <a:pt x="134" y="1"/>
                      </a:moveTo>
                      <a:cubicBezTo>
                        <a:pt x="1" y="49"/>
                        <a:pt x="1" y="243"/>
                        <a:pt x="134" y="291"/>
                      </a:cubicBezTo>
                      <a:cubicBezTo>
                        <a:pt x="279" y="243"/>
                        <a:pt x="279" y="49"/>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127017" y="156780"/>
                  <a:ext cx="64847" cy="50494"/>
                </a:xfrm>
                <a:custGeom>
                  <a:avLst/>
                  <a:gdLst/>
                  <a:ahLst/>
                  <a:cxnLst/>
                  <a:rect l="l" t="t" r="r" b="b"/>
                  <a:pathLst>
                    <a:path w="1247" h="971" extrusionOk="0">
                      <a:moveTo>
                        <a:pt x="569" y="0"/>
                      </a:moveTo>
                      <a:cubicBezTo>
                        <a:pt x="412" y="0"/>
                        <a:pt x="259" y="71"/>
                        <a:pt x="158" y="183"/>
                      </a:cubicBezTo>
                      <a:cubicBezTo>
                        <a:pt x="1" y="352"/>
                        <a:pt x="1" y="618"/>
                        <a:pt x="158" y="776"/>
                      </a:cubicBezTo>
                      <a:cubicBezTo>
                        <a:pt x="259" y="899"/>
                        <a:pt x="412" y="970"/>
                        <a:pt x="569" y="970"/>
                      </a:cubicBezTo>
                      <a:cubicBezTo>
                        <a:pt x="581" y="970"/>
                        <a:pt x="593" y="970"/>
                        <a:pt x="605" y="969"/>
                      </a:cubicBezTo>
                      <a:cubicBezTo>
                        <a:pt x="726" y="969"/>
                        <a:pt x="847" y="909"/>
                        <a:pt x="944" y="824"/>
                      </a:cubicBezTo>
                      <a:cubicBezTo>
                        <a:pt x="1247" y="522"/>
                        <a:pt x="1029" y="1"/>
                        <a:pt x="605" y="1"/>
                      </a:cubicBezTo>
                      <a:cubicBezTo>
                        <a:pt x="593" y="1"/>
                        <a:pt x="581" y="0"/>
                        <a:pt x="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271114" y="81949"/>
                  <a:ext cx="45294" cy="44566"/>
                </a:xfrm>
                <a:custGeom>
                  <a:avLst/>
                  <a:gdLst/>
                  <a:ahLst/>
                  <a:cxnLst/>
                  <a:rect l="l" t="t" r="r" b="b"/>
                  <a:pathLst>
                    <a:path w="871" h="857" extrusionOk="0">
                      <a:moveTo>
                        <a:pt x="435" y="1"/>
                      </a:moveTo>
                      <a:cubicBezTo>
                        <a:pt x="266" y="1"/>
                        <a:pt x="109" y="110"/>
                        <a:pt x="60" y="279"/>
                      </a:cubicBezTo>
                      <a:cubicBezTo>
                        <a:pt x="80" y="245"/>
                        <a:pt x="90" y="228"/>
                        <a:pt x="91" y="228"/>
                      </a:cubicBezTo>
                      <a:lnTo>
                        <a:pt x="91" y="228"/>
                      </a:lnTo>
                      <a:cubicBezTo>
                        <a:pt x="93" y="228"/>
                        <a:pt x="77" y="263"/>
                        <a:pt x="48" y="328"/>
                      </a:cubicBezTo>
                      <a:cubicBezTo>
                        <a:pt x="41" y="349"/>
                        <a:pt x="38" y="375"/>
                        <a:pt x="37" y="400"/>
                      </a:cubicBezTo>
                      <a:lnTo>
                        <a:pt x="37" y="400"/>
                      </a:lnTo>
                      <a:cubicBezTo>
                        <a:pt x="0" y="594"/>
                        <a:pt x="68" y="790"/>
                        <a:pt x="290" y="848"/>
                      </a:cubicBezTo>
                      <a:cubicBezTo>
                        <a:pt x="326" y="854"/>
                        <a:pt x="363" y="857"/>
                        <a:pt x="399" y="857"/>
                      </a:cubicBezTo>
                      <a:cubicBezTo>
                        <a:pt x="435" y="857"/>
                        <a:pt x="472" y="854"/>
                        <a:pt x="508" y="848"/>
                      </a:cubicBezTo>
                      <a:cubicBezTo>
                        <a:pt x="568" y="823"/>
                        <a:pt x="629" y="799"/>
                        <a:pt x="677" y="751"/>
                      </a:cubicBezTo>
                      <a:lnTo>
                        <a:pt x="677" y="751"/>
                      </a:lnTo>
                      <a:lnTo>
                        <a:pt x="629" y="775"/>
                      </a:lnTo>
                      <a:cubicBezTo>
                        <a:pt x="798" y="666"/>
                        <a:pt x="871" y="461"/>
                        <a:pt x="810" y="279"/>
                      </a:cubicBezTo>
                      <a:cubicBezTo>
                        <a:pt x="762" y="110"/>
                        <a:pt x="605" y="1"/>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855880" y="828642"/>
                  <a:ext cx="27769" cy="20801"/>
                </a:xfrm>
                <a:custGeom>
                  <a:avLst/>
                  <a:gdLst/>
                  <a:ahLst/>
                  <a:cxnLst/>
                  <a:rect l="l" t="t" r="r" b="b"/>
                  <a:pathLst>
                    <a:path w="534" h="400" extrusionOk="0">
                      <a:moveTo>
                        <a:pt x="267" y="1"/>
                      </a:moveTo>
                      <a:cubicBezTo>
                        <a:pt x="1" y="1"/>
                        <a:pt x="1" y="400"/>
                        <a:pt x="267" y="400"/>
                      </a:cubicBezTo>
                      <a:cubicBezTo>
                        <a:pt x="533" y="400"/>
                        <a:pt x="533"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918178" y="785273"/>
                  <a:ext cx="32138" cy="23297"/>
                </a:xfrm>
                <a:custGeom>
                  <a:avLst/>
                  <a:gdLst/>
                  <a:ahLst/>
                  <a:cxnLst/>
                  <a:rect l="l" t="t" r="r" b="b"/>
                  <a:pathLst>
                    <a:path w="618" h="448" extrusionOk="0">
                      <a:moveTo>
                        <a:pt x="279" y="0"/>
                      </a:moveTo>
                      <a:cubicBezTo>
                        <a:pt x="0" y="24"/>
                        <a:pt x="0" y="423"/>
                        <a:pt x="279" y="448"/>
                      </a:cubicBezTo>
                      <a:lnTo>
                        <a:pt x="315" y="448"/>
                      </a:lnTo>
                      <a:cubicBezTo>
                        <a:pt x="617" y="448"/>
                        <a:pt x="617"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991136" y="773936"/>
                  <a:ext cx="1300" cy="676"/>
                </a:xfrm>
                <a:custGeom>
                  <a:avLst/>
                  <a:gdLst/>
                  <a:ahLst/>
                  <a:cxnLst/>
                  <a:rect l="l" t="t" r="r" b="b"/>
                  <a:pathLst>
                    <a:path w="25" h="13" extrusionOk="0">
                      <a:moveTo>
                        <a:pt x="13" y="0"/>
                      </a:moveTo>
                      <a:cubicBezTo>
                        <a:pt x="1" y="0"/>
                        <a:pt x="1" y="12"/>
                        <a:pt x="13" y="12"/>
                      </a:cubicBezTo>
                      <a:cubicBezTo>
                        <a:pt x="25" y="12"/>
                        <a:pt x="25" y="0"/>
                        <a:pt x="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066643" y="748143"/>
                  <a:ext cx="26469" cy="22049"/>
                </a:xfrm>
                <a:custGeom>
                  <a:avLst/>
                  <a:gdLst/>
                  <a:ahLst/>
                  <a:cxnLst/>
                  <a:rect l="l" t="t" r="r" b="b"/>
                  <a:pathLst>
                    <a:path w="509" h="424" extrusionOk="0">
                      <a:moveTo>
                        <a:pt x="254" y="0"/>
                      </a:moveTo>
                      <a:cubicBezTo>
                        <a:pt x="0" y="25"/>
                        <a:pt x="0" y="400"/>
                        <a:pt x="254" y="424"/>
                      </a:cubicBezTo>
                      <a:cubicBezTo>
                        <a:pt x="508" y="400"/>
                        <a:pt x="508" y="25"/>
                        <a:pt x="2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124521" y="754436"/>
                  <a:ext cx="32762" cy="24597"/>
                </a:xfrm>
                <a:custGeom>
                  <a:avLst/>
                  <a:gdLst/>
                  <a:ahLst/>
                  <a:cxnLst/>
                  <a:rect l="l" t="t" r="r" b="b"/>
                  <a:pathLst>
                    <a:path w="630" h="473" extrusionOk="0">
                      <a:moveTo>
                        <a:pt x="315" y="0"/>
                      </a:moveTo>
                      <a:cubicBezTo>
                        <a:pt x="0" y="0"/>
                        <a:pt x="0" y="472"/>
                        <a:pt x="315" y="472"/>
                      </a:cubicBezTo>
                      <a:cubicBezTo>
                        <a:pt x="629" y="472"/>
                        <a:pt x="629"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186143" y="792189"/>
                  <a:ext cx="32138" cy="25169"/>
                </a:xfrm>
                <a:custGeom>
                  <a:avLst/>
                  <a:gdLst/>
                  <a:ahLst/>
                  <a:cxnLst/>
                  <a:rect l="l" t="t" r="r" b="b"/>
                  <a:pathLst>
                    <a:path w="618" h="484" extrusionOk="0">
                      <a:moveTo>
                        <a:pt x="315" y="0"/>
                      </a:moveTo>
                      <a:cubicBezTo>
                        <a:pt x="1" y="24"/>
                        <a:pt x="1" y="460"/>
                        <a:pt x="315" y="484"/>
                      </a:cubicBezTo>
                      <a:cubicBezTo>
                        <a:pt x="618" y="460"/>
                        <a:pt x="618" y="24"/>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952759" y="134159"/>
                  <a:ext cx="25221" cy="18929"/>
                </a:xfrm>
                <a:custGeom>
                  <a:avLst/>
                  <a:gdLst/>
                  <a:ahLst/>
                  <a:cxnLst/>
                  <a:rect l="l" t="t" r="r" b="b"/>
                  <a:pathLst>
                    <a:path w="485" h="364" extrusionOk="0">
                      <a:moveTo>
                        <a:pt x="243" y="1"/>
                      </a:moveTo>
                      <a:cubicBezTo>
                        <a:pt x="1" y="1"/>
                        <a:pt x="1" y="364"/>
                        <a:pt x="243" y="364"/>
                      </a:cubicBezTo>
                      <a:cubicBezTo>
                        <a:pt x="485" y="364"/>
                        <a:pt x="485" y="1"/>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162003" y="-193233"/>
                  <a:ext cx="32636" cy="26109"/>
                </a:xfrm>
                <a:custGeom>
                  <a:avLst/>
                  <a:gdLst/>
                  <a:ahLst/>
                  <a:cxnLst/>
                  <a:rect l="l" t="t" r="r" b="b"/>
                  <a:pathLst>
                    <a:path w="485" h="388" extrusionOk="0">
                      <a:moveTo>
                        <a:pt x="243" y="1"/>
                      </a:moveTo>
                      <a:cubicBezTo>
                        <a:pt x="1" y="13"/>
                        <a:pt x="1" y="364"/>
                        <a:pt x="243" y="388"/>
                      </a:cubicBezTo>
                      <a:cubicBezTo>
                        <a:pt x="485" y="364"/>
                        <a:pt x="485" y="13"/>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756504" y="914185"/>
                  <a:ext cx="35310" cy="25845"/>
                </a:xfrm>
                <a:custGeom>
                  <a:avLst/>
                  <a:gdLst/>
                  <a:ahLst/>
                  <a:cxnLst/>
                  <a:rect l="l" t="t" r="r" b="b"/>
                  <a:pathLst>
                    <a:path w="679" h="497" extrusionOk="0">
                      <a:moveTo>
                        <a:pt x="339" y="1"/>
                      </a:moveTo>
                      <a:cubicBezTo>
                        <a:pt x="1" y="1"/>
                        <a:pt x="1" y="497"/>
                        <a:pt x="339" y="497"/>
                      </a:cubicBezTo>
                      <a:cubicBezTo>
                        <a:pt x="678" y="497"/>
                        <a:pt x="678"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819426" y="906645"/>
                  <a:ext cx="23921" cy="17681"/>
                </a:xfrm>
                <a:custGeom>
                  <a:avLst/>
                  <a:gdLst/>
                  <a:ahLst/>
                  <a:cxnLst/>
                  <a:rect l="l" t="t" r="r" b="b"/>
                  <a:pathLst>
                    <a:path w="460" h="340" extrusionOk="0">
                      <a:moveTo>
                        <a:pt x="230" y="1"/>
                      </a:moveTo>
                      <a:cubicBezTo>
                        <a:pt x="4" y="1"/>
                        <a:pt x="0" y="340"/>
                        <a:pt x="219" y="340"/>
                      </a:cubicBezTo>
                      <a:cubicBezTo>
                        <a:pt x="222" y="340"/>
                        <a:pt x="226" y="340"/>
                        <a:pt x="230" y="339"/>
                      </a:cubicBezTo>
                      <a:cubicBezTo>
                        <a:pt x="460" y="339"/>
                        <a:pt x="460" y="1"/>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833883" y="845647"/>
                  <a:ext cx="33386" cy="25221"/>
                </a:xfrm>
                <a:custGeom>
                  <a:avLst/>
                  <a:gdLst/>
                  <a:ahLst/>
                  <a:cxnLst/>
                  <a:rect l="l" t="t" r="r" b="b"/>
                  <a:pathLst>
                    <a:path w="642" h="485" extrusionOk="0">
                      <a:moveTo>
                        <a:pt x="327" y="0"/>
                      </a:moveTo>
                      <a:cubicBezTo>
                        <a:pt x="1" y="0"/>
                        <a:pt x="1" y="484"/>
                        <a:pt x="327" y="484"/>
                      </a:cubicBezTo>
                      <a:cubicBezTo>
                        <a:pt x="642" y="484"/>
                        <a:pt x="642"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931386" y="870191"/>
                  <a:ext cx="37182" cy="29589"/>
                </a:xfrm>
                <a:custGeom>
                  <a:avLst/>
                  <a:gdLst/>
                  <a:ahLst/>
                  <a:cxnLst/>
                  <a:rect l="l" t="t" r="r" b="b"/>
                  <a:pathLst>
                    <a:path w="715" h="569" extrusionOk="0">
                      <a:moveTo>
                        <a:pt x="363" y="0"/>
                      </a:moveTo>
                      <a:cubicBezTo>
                        <a:pt x="1" y="24"/>
                        <a:pt x="1" y="544"/>
                        <a:pt x="363" y="569"/>
                      </a:cubicBezTo>
                      <a:cubicBezTo>
                        <a:pt x="714" y="544"/>
                        <a:pt x="714" y="24"/>
                        <a:pt x="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934558" y="824274"/>
                  <a:ext cx="39678" cy="30213"/>
                </a:xfrm>
                <a:custGeom>
                  <a:avLst/>
                  <a:gdLst/>
                  <a:ahLst/>
                  <a:cxnLst/>
                  <a:rect l="l" t="t" r="r" b="b"/>
                  <a:pathLst>
                    <a:path w="763" h="581" extrusionOk="0">
                      <a:moveTo>
                        <a:pt x="375" y="0"/>
                      </a:moveTo>
                      <a:cubicBezTo>
                        <a:pt x="0" y="0"/>
                        <a:pt x="0" y="581"/>
                        <a:pt x="375" y="581"/>
                      </a:cubicBezTo>
                      <a:cubicBezTo>
                        <a:pt x="762" y="581"/>
                        <a:pt x="762" y="0"/>
                        <a:pt x="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999301" y="768892"/>
                  <a:ext cx="23349" cy="18929"/>
                </a:xfrm>
                <a:custGeom>
                  <a:avLst/>
                  <a:gdLst/>
                  <a:ahLst/>
                  <a:cxnLst/>
                  <a:rect l="l" t="t" r="r" b="b"/>
                  <a:pathLst>
                    <a:path w="449" h="364" extrusionOk="0">
                      <a:moveTo>
                        <a:pt x="231" y="1"/>
                      </a:moveTo>
                      <a:cubicBezTo>
                        <a:pt x="1" y="13"/>
                        <a:pt x="1" y="339"/>
                        <a:pt x="231" y="363"/>
                      </a:cubicBezTo>
                      <a:cubicBezTo>
                        <a:pt x="449" y="339"/>
                        <a:pt x="449" y="13"/>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960975" y="719178"/>
                  <a:ext cx="31462" cy="25845"/>
                </a:xfrm>
                <a:custGeom>
                  <a:avLst/>
                  <a:gdLst/>
                  <a:ahLst/>
                  <a:cxnLst/>
                  <a:rect l="l" t="t" r="r" b="b"/>
                  <a:pathLst>
                    <a:path w="605" h="497" extrusionOk="0">
                      <a:moveTo>
                        <a:pt x="302" y="1"/>
                      </a:moveTo>
                      <a:cubicBezTo>
                        <a:pt x="0" y="25"/>
                        <a:pt x="0" y="473"/>
                        <a:pt x="302" y="497"/>
                      </a:cubicBezTo>
                      <a:cubicBezTo>
                        <a:pt x="605" y="473"/>
                        <a:pt x="605" y="25"/>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035182" y="744347"/>
                  <a:ext cx="35882" cy="29017"/>
                </a:xfrm>
                <a:custGeom>
                  <a:avLst/>
                  <a:gdLst/>
                  <a:ahLst/>
                  <a:cxnLst/>
                  <a:rect l="l" t="t" r="r" b="b"/>
                  <a:pathLst>
                    <a:path w="690" h="558" extrusionOk="0">
                      <a:moveTo>
                        <a:pt x="351" y="1"/>
                      </a:moveTo>
                      <a:cubicBezTo>
                        <a:pt x="0" y="25"/>
                        <a:pt x="0" y="521"/>
                        <a:pt x="351" y="557"/>
                      </a:cubicBezTo>
                      <a:cubicBezTo>
                        <a:pt x="690" y="521"/>
                        <a:pt x="690" y="25"/>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105020" y="826146"/>
                  <a:ext cx="34010" cy="25845"/>
                </a:xfrm>
                <a:custGeom>
                  <a:avLst/>
                  <a:gdLst/>
                  <a:ahLst/>
                  <a:cxnLst/>
                  <a:rect l="l" t="t" r="r" b="b"/>
                  <a:pathLst>
                    <a:path w="654" h="497" extrusionOk="0">
                      <a:moveTo>
                        <a:pt x="327" y="0"/>
                      </a:moveTo>
                      <a:cubicBezTo>
                        <a:pt x="0" y="0"/>
                        <a:pt x="0" y="496"/>
                        <a:pt x="327" y="496"/>
                      </a:cubicBezTo>
                      <a:cubicBezTo>
                        <a:pt x="653" y="496"/>
                        <a:pt x="653"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160974" y="832438"/>
                  <a:ext cx="36558" cy="28965"/>
                </a:xfrm>
                <a:custGeom>
                  <a:avLst/>
                  <a:gdLst/>
                  <a:ahLst/>
                  <a:cxnLst/>
                  <a:rect l="l" t="t" r="r" b="b"/>
                  <a:pathLst>
                    <a:path w="703" h="557" extrusionOk="0">
                      <a:moveTo>
                        <a:pt x="352" y="0"/>
                      </a:moveTo>
                      <a:cubicBezTo>
                        <a:pt x="1" y="24"/>
                        <a:pt x="1" y="533"/>
                        <a:pt x="352" y="557"/>
                      </a:cubicBezTo>
                      <a:cubicBezTo>
                        <a:pt x="702" y="533"/>
                        <a:pt x="702" y="24"/>
                        <a:pt x="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258478" y="892812"/>
                  <a:ext cx="9516" cy="7592"/>
                </a:xfrm>
                <a:custGeom>
                  <a:avLst/>
                  <a:gdLst/>
                  <a:ahLst/>
                  <a:cxnLst/>
                  <a:rect l="l" t="t" r="r" b="b"/>
                  <a:pathLst>
                    <a:path w="183" h="146" extrusionOk="0">
                      <a:moveTo>
                        <a:pt x="98" y="1"/>
                      </a:moveTo>
                      <a:cubicBezTo>
                        <a:pt x="1" y="1"/>
                        <a:pt x="1" y="146"/>
                        <a:pt x="98" y="146"/>
                      </a:cubicBezTo>
                      <a:cubicBezTo>
                        <a:pt x="182" y="146"/>
                        <a:pt x="182" y="1"/>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234609" y="833062"/>
                  <a:ext cx="34010" cy="27717"/>
                </a:xfrm>
                <a:custGeom>
                  <a:avLst/>
                  <a:gdLst/>
                  <a:ahLst/>
                  <a:cxnLst/>
                  <a:rect l="l" t="t" r="r" b="b"/>
                  <a:pathLst>
                    <a:path w="654" h="533" extrusionOk="0">
                      <a:moveTo>
                        <a:pt x="327" y="0"/>
                      </a:moveTo>
                      <a:cubicBezTo>
                        <a:pt x="0" y="25"/>
                        <a:pt x="0" y="508"/>
                        <a:pt x="327" y="533"/>
                      </a:cubicBezTo>
                      <a:cubicBezTo>
                        <a:pt x="653" y="508"/>
                        <a:pt x="653" y="25"/>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004345" y="801601"/>
                  <a:ext cx="61103" cy="61051"/>
                </a:xfrm>
                <a:custGeom>
                  <a:avLst/>
                  <a:gdLst/>
                  <a:ahLst/>
                  <a:cxnLst/>
                  <a:rect l="l" t="t" r="r" b="b"/>
                  <a:pathLst>
                    <a:path w="1175" h="1174" extrusionOk="0">
                      <a:moveTo>
                        <a:pt x="593" y="1"/>
                      </a:moveTo>
                      <a:cubicBezTo>
                        <a:pt x="569" y="557"/>
                        <a:pt x="557" y="569"/>
                        <a:pt x="1" y="593"/>
                      </a:cubicBezTo>
                      <a:cubicBezTo>
                        <a:pt x="557" y="605"/>
                        <a:pt x="569" y="617"/>
                        <a:pt x="593" y="1174"/>
                      </a:cubicBezTo>
                      <a:cubicBezTo>
                        <a:pt x="606" y="617"/>
                        <a:pt x="618" y="605"/>
                        <a:pt x="1174" y="593"/>
                      </a:cubicBezTo>
                      <a:cubicBezTo>
                        <a:pt x="618" y="569"/>
                        <a:pt x="606" y="557"/>
                        <a:pt x="5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729359" y="902588"/>
                  <a:ext cx="11181" cy="9880"/>
                </a:xfrm>
                <a:custGeom>
                  <a:avLst/>
                  <a:gdLst/>
                  <a:ahLst/>
                  <a:cxnLst/>
                  <a:rect l="l" t="t" r="r" b="b"/>
                  <a:pathLst>
                    <a:path w="215" h="190" extrusionOk="0">
                      <a:moveTo>
                        <a:pt x="108" y="0"/>
                      </a:moveTo>
                      <a:cubicBezTo>
                        <a:pt x="66" y="0"/>
                        <a:pt x="25" y="25"/>
                        <a:pt x="15" y="79"/>
                      </a:cubicBezTo>
                      <a:cubicBezTo>
                        <a:pt x="1" y="148"/>
                        <a:pt x="58" y="190"/>
                        <a:pt x="115" y="190"/>
                      </a:cubicBezTo>
                      <a:cubicBezTo>
                        <a:pt x="157" y="190"/>
                        <a:pt x="198" y="167"/>
                        <a:pt x="208" y="115"/>
                      </a:cubicBezTo>
                      <a:cubicBezTo>
                        <a:pt x="215" y="41"/>
                        <a:pt x="161" y="0"/>
                        <a:pt x="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759312" y="910805"/>
                  <a:ext cx="24025" cy="20489"/>
                </a:xfrm>
                <a:custGeom>
                  <a:avLst/>
                  <a:gdLst/>
                  <a:ahLst/>
                  <a:cxnLst/>
                  <a:rect l="l" t="t" r="r" b="b"/>
                  <a:pathLst>
                    <a:path w="462" h="394" extrusionOk="0">
                      <a:moveTo>
                        <a:pt x="228" y="1"/>
                      </a:moveTo>
                      <a:cubicBezTo>
                        <a:pt x="137" y="1"/>
                        <a:pt x="44" y="52"/>
                        <a:pt x="7" y="163"/>
                      </a:cubicBezTo>
                      <a:cubicBezTo>
                        <a:pt x="0" y="307"/>
                        <a:pt x="119" y="393"/>
                        <a:pt x="238" y="393"/>
                      </a:cubicBezTo>
                      <a:cubicBezTo>
                        <a:pt x="328" y="393"/>
                        <a:pt x="418" y="344"/>
                        <a:pt x="455" y="235"/>
                      </a:cubicBezTo>
                      <a:cubicBezTo>
                        <a:pt x="461" y="85"/>
                        <a:pt x="346"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794361" y="780592"/>
                  <a:ext cx="35414" cy="30733"/>
                </a:xfrm>
                <a:custGeom>
                  <a:avLst/>
                  <a:gdLst/>
                  <a:ahLst/>
                  <a:cxnLst/>
                  <a:rect l="l" t="t" r="r" b="b"/>
                  <a:pathLst>
                    <a:path w="681" h="591" extrusionOk="0">
                      <a:moveTo>
                        <a:pt x="335" y="1"/>
                      </a:moveTo>
                      <a:cubicBezTo>
                        <a:pt x="201" y="1"/>
                        <a:pt x="67" y="78"/>
                        <a:pt x="35" y="247"/>
                      </a:cubicBezTo>
                      <a:cubicBezTo>
                        <a:pt x="1" y="465"/>
                        <a:pt x="173" y="590"/>
                        <a:pt x="343" y="590"/>
                      </a:cubicBezTo>
                      <a:cubicBezTo>
                        <a:pt x="476" y="590"/>
                        <a:pt x="608" y="514"/>
                        <a:pt x="640" y="344"/>
                      </a:cubicBezTo>
                      <a:cubicBezTo>
                        <a:pt x="680" y="127"/>
                        <a:pt x="507" y="1"/>
                        <a:pt x="3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876004" y="778616"/>
                  <a:ext cx="37806" cy="31618"/>
                </a:xfrm>
                <a:custGeom>
                  <a:avLst/>
                  <a:gdLst/>
                  <a:ahLst/>
                  <a:cxnLst/>
                  <a:rect l="l" t="t" r="r" b="b"/>
                  <a:pathLst>
                    <a:path w="727" h="608" extrusionOk="0">
                      <a:moveTo>
                        <a:pt x="323" y="0"/>
                      </a:moveTo>
                      <a:cubicBezTo>
                        <a:pt x="180" y="0"/>
                        <a:pt x="58" y="102"/>
                        <a:pt x="37" y="249"/>
                      </a:cubicBezTo>
                      <a:cubicBezTo>
                        <a:pt x="1" y="449"/>
                        <a:pt x="163" y="608"/>
                        <a:pt x="338" y="608"/>
                      </a:cubicBezTo>
                      <a:cubicBezTo>
                        <a:pt x="396" y="608"/>
                        <a:pt x="455" y="591"/>
                        <a:pt x="509" y="551"/>
                      </a:cubicBezTo>
                      <a:cubicBezTo>
                        <a:pt x="727" y="394"/>
                        <a:pt x="654" y="43"/>
                        <a:pt x="388" y="7"/>
                      </a:cubicBezTo>
                      <a:cubicBezTo>
                        <a:pt x="366" y="2"/>
                        <a:pt x="344"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846363" y="715330"/>
                  <a:ext cx="24129" cy="21893"/>
                </a:xfrm>
                <a:custGeom>
                  <a:avLst/>
                  <a:gdLst/>
                  <a:ahLst/>
                  <a:cxnLst/>
                  <a:rect l="l" t="t" r="r" b="b"/>
                  <a:pathLst>
                    <a:path w="464" h="421" extrusionOk="0">
                      <a:moveTo>
                        <a:pt x="226" y="1"/>
                      </a:moveTo>
                      <a:cubicBezTo>
                        <a:pt x="133" y="1"/>
                        <a:pt x="41" y="55"/>
                        <a:pt x="15" y="172"/>
                      </a:cubicBezTo>
                      <a:cubicBezTo>
                        <a:pt x="1" y="329"/>
                        <a:pt x="122" y="420"/>
                        <a:pt x="241" y="420"/>
                      </a:cubicBezTo>
                      <a:cubicBezTo>
                        <a:pt x="333" y="420"/>
                        <a:pt x="424" y="365"/>
                        <a:pt x="450" y="244"/>
                      </a:cubicBezTo>
                      <a:cubicBezTo>
                        <a:pt x="464" y="88"/>
                        <a:pt x="344" y="1"/>
                        <a:pt x="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949743" y="708102"/>
                  <a:ext cx="28133" cy="25221"/>
                </a:xfrm>
                <a:custGeom>
                  <a:avLst/>
                  <a:gdLst/>
                  <a:ahLst/>
                  <a:cxnLst/>
                  <a:rect l="l" t="t" r="r" b="b"/>
                  <a:pathLst>
                    <a:path w="541" h="485" extrusionOk="0">
                      <a:moveTo>
                        <a:pt x="268" y="0"/>
                      </a:moveTo>
                      <a:cubicBezTo>
                        <a:pt x="161" y="0"/>
                        <a:pt x="56" y="64"/>
                        <a:pt x="35" y="202"/>
                      </a:cubicBezTo>
                      <a:cubicBezTo>
                        <a:pt x="0" y="380"/>
                        <a:pt x="141" y="484"/>
                        <a:pt x="278" y="484"/>
                      </a:cubicBezTo>
                      <a:cubicBezTo>
                        <a:pt x="382" y="484"/>
                        <a:pt x="485" y="423"/>
                        <a:pt x="506" y="286"/>
                      </a:cubicBezTo>
                      <a:cubicBezTo>
                        <a:pt x="540" y="103"/>
                        <a:pt x="403" y="0"/>
                        <a:pt x="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1005801" y="717254"/>
                  <a:ext cx="29225" cy="25689"/>
                </a:xfrm>
                <a:custGeom>
                  <a:avLst/>
                  <a:gdLst/>
                  <a:ahLst/>
                  <a:cxnLst/>
                  <a:rect l="l" t="t" r="r" b="b"/>
                  <a:pathLst>
                    <a:path w="562" h="494" extrusionOk="0">
                      <a:moveTo>
                        <a:pt x="274" y="1"/>
                      </a:moveTo>
                      <a:cubicBezTo>
                        <a:pt x="163" y="1"/>
                        <a:pt x="53" y="65"/>
                        <a:pt x="21" y="207"/>
                      </a:cubicBezTo>
                      <a:cubicBezTo>
                        <a:pt x="1" y="390"/>
                        <a:pt x="144" y="494"/>
                        <a:pt x="286" y="494"/>
                      </a:cubicBezTo>
                      <a:cubicBezTo>
                        <a:pt x="398" y="494"/>
                        <a:pt x="509" y="430"/>
                        <a:pt x="541" y="292"/>
                      </a:cubicBezTo>
                      <a:cubicBezTo>
                        <a:pt x="562" y="108"/>
                        <a:pt x="417"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1094412" y="703110"/>
                  <a:ext cx="34426" cy="30317"/>
                </a:xfrm>
                <a:custGeom>
                  <a:avLst/>
                  <a:gdLst/>
                  <a:ahLst/>
                  <a:cxnLst/>
                  <a:rect l="l" t="t" r="r" b="b"/>
                  <a:pathLst>
                    <a:path w="662" h="583" extrusionOk="0">
                      <a:moveTo>
                        <a:pt x="317" y="1"/>
                      </a:moveTo>
                      <a:cubicBezTo>
                        <a:pt x="187" y="1"/>
                        <a:pt x="61" y="75"/>
                        <a:pt x="35" y="237"/>
                      </a:cubicBezTo>
                      <a:cubicBezTo>
                        <a:pt x="1" y="457"/>
                        <a:pt x="176" y="583"/>
                        <a:pt x="345" y="583"/>
                      </a:cubicBezTo>
                      <a:cubicBezTo>
                        <a:pt x="475" y="583"/>
                        <a:pt x="601" y="509"/>
                        <a:pt x="628" y="346"/>
                      </a:cubicBezTo>
                      <a:cubicBezTo>
                        <a:pt x="662" y="127"/>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1186091" y="688185"/>
                  <a:ext cx="20957" cy="18929"/>
                </a:xfrm>
                <a:custGeom>
                  <a:avLst/>
                  <a:gdLst/>
                  <a:ahLst/>
                  <a:cxnLst/>
                  <a:rect l="l" t="t" r="r" b="b"/>
                  <a:pathLst>
                    <a:path w="403" h="364" extrusionOk="0">
                      <a:moveTo>
                        <a:pt x="197" y="0"/>
                      </a:moveTo>
                      <a:cubicBezTo>
                        <a:pt x="116" y="0"/>
                        <a:pt x="35" y="47"/>
                        <a:pt x="14" y="149"/>
                      </a:cubicBezTo>
                      <a:cubicBezTo>
                        <a:pt x="0" y="285"/>
                        <a:pt x="101" y="364"/>
                        <a:pt x="203" y="364"/>
                      </a:cubicBezTo>
                      <a:cubicBezTo>
                        <a:pt x="282" y="364"/>
                        <a:pt x="362" y="316"/>
                        <a:pt x="389" y="210"/>
                      </a:cubicBezTo>
                      <a:cubicBezTo>
                        <a:pt x="402" y="75"/>
                        <a:pt x="299"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642568" y="852979"/>
                  <a:ext cx="20957" cy="18981"/>
                </a:xfrm>
                <a:custGeom>
                  <a:avLst/>
                  <a:gdLst/>
                  <a:ahLst/>
                  <a:cxnLst/>
                  <a:rect l="l" t="t" r="r" b="b"/>
                  <a:pathLst>
                    <a:path w="403" h="365" extrusionOk="0">
                      <a:moveTo>
                        <a:pt x="203" y="1"/>
                      </a:moveTo>
                      <a:cubicBezTo>
                        <a:pt x="122" y="1"/>
                        <a:pt x="41" y="48"/>
                        <a:pt x="14" y="150"/>
                      </a:cubicBezTo>
                      <a:cubicBezTo>
                        <a:pt x="1" y="285"/>
                        <a:pt x="105" y="364"/>
                        <a:pt x="208" y="364"/>
                      </a:cubicBezTo>
                      <a:cubicBezTo>
                        <a:pt x="289" y="364"/>
                        <a:pt x="368" y="316"/>
                        <a:pt x="389" y="210"/>
                      </a:cubicBezTo>
                      <a:cubicBezTo>
                        <a:pt x="403" y="75"/>
                        <a:pt x="304"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706998" y="778668"/>
                  <a:ext cx="32398" cy="28341"/>
                </a:xfrm>
                <a:custGeom>
                  <a:avLst/>
                  <a:gdLst/>
                  <a:ahLst/>
                  <a:cxnLst/>
                  <a:rect l="l" t="t" r="r" b="b"/>
                  <a:pathLst>
                    <a:path w="623" h="545" extrusionOk="0">
                      <a:moveTo>
                        <a:pt x="304" y="0"/>
                      </a:moveTo>
                      <a:cubicBezTo>
                        <a:pt x="181" y="0"/>
                        <a:pt x="58" y="70"/>
                        <a:pt x="21" y="224"/>
                      </a:cubicBezTo>
                      <a:cubicBezTo>
                        <a:pt x="1" y="428"/>
                        <a:pt x="160" y="544"/>
                        <a:pt x="319" y="544"/>
                      </a:cubicBezTo>
                      <a:cubicBezTo>
                        <a:pt x="442" y="544"/>
                        <a:pt x="565" y="474"/>
                        <a:pt x="602" y="321"/>
                      </a:cubicBezTo>
                      <a:cubicBezTo>
                        <a:pt x="622" y="116"/>
                        <a:pt x="463" y="0"/>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784377" y="853239"/>
                  <a:ext cx="31826" cy="28133"/>
                </a:xfrm>
                <a:custGeom>
                  <a:avLst/>
                  <a:gdLst/>
                  <a:ahLst/>
                  <a:cxnLst/>
                  <a:rect l="l" t="t" r="r" b="b"/>
                  <a:pathLst>
                    <a:path w="612" h="541" extrusionOk="0">
                      <a:moveTo>
                        <a:pt x="290" y="1"/>
                      </a:moveTo>
                      <a:cubicBezTo>
                        <a:pt x="167" y="1"/>
                        <a:pt x="47" y="72"/>
                        <a:pt x="21" y="229"/>
                      </a:cubicBezTo>
                      <a:cubicBezTo>
                        <a:pt x="1" y="427"/>
                        <a:pt x="154" y="541"/>
                        <a:pt x="306" y="541"/>
                      </a:cubicBezTo>
                      <a:cubicBezTo>
                        <a:pt x="424" y="541"/>
                        <a:pt x="541" y="473"/>
                        <a:pt x="578" y="326"/>
                      </a:cubicBezTo>
                      <a:cubicBezTo>
                        <a:pt x="612" y="121"/>
                        <a:pt x="449"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948287" y="716630"/>
                  <a:ext cx="14665" cy="13209"/>
                </a:xfrm>
                <a:custGeom>
                  <a:avLst/>
                  <a:gdLst/>
                  <a:ahLst/>
                  <a:cxnLst/>
                  <a:rect l="l" t="t" r="r" b="b"/>
                  <a:pathLst>
                    <a:path w="282" h="254" extrusionOk="0">
                      <a:moveTo>
                        <a:pt x="139" y="0"/>
                      </a:moveTo>
                      <a:cubicBezTo>
                        <a:pt x="82" y="0"/>
                        <a:pt x="25" y="35"/>
                        <a:pt x="14" y="110"/>
                      </a:cubicBezTo>
                      <a:cubicBezTo>
                        <a:pt x="1" y="199"/>
                        <a:pt x="75" y="253"/>
                        <a:pt x="147" y="253"/>
                      </a:cubicBezTo>
                      <a:cubicBezTo>
                        <a:pt x="203" y="253"/>
                        <a:pt x="258" y="221"/>
                        <a:pt x="268" y="147"/>
                      </a:cubicBezTo>
                      <a:cubicBezTo>
                        <a:pt x="282" y="53"/>
                        <a:pt x="210"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872260" y="731399"/>
                  <a:ext cx="32918" cy="24857"/>
                </a:xfrm>
                <a:custGeom>
                  <a:avLst/>
                  <a:gdLst/>
                  <a:ahLst/>
                  <a:cxnLst/>
                  <a:rect l="l" t="t" r="r" b="b"/>
                  <a:pathLst>
                    <a:path w="633" h="478" extrusionOk="0">
                      <a:moveTo>
                        <a:pt x="342" y="1"/>
                      </a:moveTo>
                      <a:cubicBezTo>
                        <a:pt x="246" y="1"/>
                        <a:pt x="149" y="49"/>
                        <a:pt x="97" y="153"/>
                      </a:cubicBezTo>
                      <a:lnTo>
                        <a:pt x="85" y="177"/>
                      </a:lnTo>
                      <a:cubicBezTo>
                        <a:pt x="1" y="360"/>
                        <a:pt x="206" y="477"/>
                        <a:pt x="386" y="477"/>
                      </a:cubicBezTo>
                      <a:cubicBezTo>
                        <a:pt x="516" y="477"/>
                        <a:pt x="633" y="416"/>
                        <a:pt x="617" y="274"/>
                      </a:cubicBezTo>
                      <a:lnTo>
                        <a:pt x="617" y="238"/>
                      </a:lnTo>
                      <a:cubicBezTo>
                        <a:pt x="597" y="86"/>
                        <a:pt x="470" y="1"/>
                        <a:pt x="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888277" y="669985"/>
                  <a:ext cx="36870" cy="34790"/>
                </a:xfrm>
                <a:custGeom>
                  <a:avLst/>
                  <a:gdLst/>
                  <a:ahLst/>
                  <a:cxnLst/>
                  <a:rect l="l" t="t" r="r" b="b"/>
                  <a:pathLst>
                    <a:path w="709" h="669" extrusionOk="0">
                      <a:moveTo>
                        <a:pt x="406" y="632"/>
                      </a:moveTo>
                      <a:lnTo>
                        <a:pt x="406" y="644"/>
                      </a:lnTo>
                      <a:lnTo>
                        <a:pt x="366" y="644"/>
                      </a:lnTo>
                      <a:cubicBezTo>
                        <a:pt x="379" y="642"/>
                        <a:pt x="392" y="638"/>
                        <a:pt x="406" y="632"/>
                      </a:cubicBezTo>
                      <a:close/>
                      <a:moveTo>
                        <a:pt x="307" y="0"/>
                      </a:moveTo>
                      <a:cubicBezTo>
                        <a:pt x="1" y="0"/>
                        <a:pt x="32" y="616"/>
                        <a:pt x="300" y="648"/>
                      </a:cubicBezTo>
                      <a:lnTo>
                        <a:pt x="300" y="648"/>
                      </a:lnTo>
                      <a:cubicBezTo>
                        <a:pt x="346" y="659"/>
                        <a:pt x="399" y="669"/>
                        <a:pt x="442" y="669"/>
                      </a:cubicBezTo>
                      <a:cubicBezTo>
                        <a:pt x="491" y="657"/>
                        <a:pt x="539" y="644"/>
                        <a:pt x="575" y="608"/>
                      </a:cubicBezTo>
                      <a:cubicBezTo>
                        <a:pt x="672" y="536"/>
                        <a:pt x="709" y="403"/>
                        <a:pt x="672" y="282"/>
                      </a:cubicBezTo>
                      <a:cubicBezTo>
                        <a:pt x="624" y="148"/>
                        <a:pt x="503" y="40"/>
                        <a:pt x="346" y="3"/>
                      </a:cubicBezTo>
                      <a:cubicBezTo>
                        <a:pt x="332" y="1"/>
                        <a:pt x="319" y="0"/>
                        <a:pt x="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936534" y="755320"/>
                  <a:ext cx="30629" cy="27353"/>
                </a:xfrm>
                <a:custGeom>
                  <a:avLst/>
                  <a:gdLst/>
                  <a:ahLst/>
                  <a:cxnLst/>
                  <a:rect l="l" t="t" r="r" b="b"/>
                  <a:pathLst>
                    <a:path w="589" h="526" extrusionOk="0">
                      <a:moveTo>
                        <a:pt x="293" y="1"/>
                      </a:moveTo>
                      <a:cubicBezTo>
                        <a:pt x="177" y="1"/>
                        <a:pt x="61" y="71"/>
                        <a:pt x="35" y="225"/>
                      </a:cubicBezTo>
                      <a:cubicBezTo>
                        <a:pt x="1" y="415"/>
                        <a:pt x="150" y="526"/>
                        <a:pt x="298" y="526"/>
                      </a:cubicBezTo>
                      <a:cubicBezTo>
                        <a:pt x="413" y="526"/>
                        <a:pt x="528" y="458"/>
                        <a:pt x="555" y="310"/>
                      </a:cubicBezTo>
                      <a:cubicBezTo>
                        <a:pt x="589" y="114"/>
                        <a:pt x="441" y="1"/>
                        <a:pt x="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1071687" y="659740"/>
                  <a:ext cx="25845" cy="22673"/>
                </a:xfrm>
                <a:custGeom>
                  <a:avLst/>
                  <a:gdLst/>
                  <a:ahLst/>
                  <a:cxnLst/>
                  <a:rect l="l" t="t" r="r" b="b"/>
                  <a:pathLst>
                    <a:path w="497" h="436" extrusionOk="0">
                      <a:moveTo>
                        <a:pt x="247" y="1"/>
                      </a:moveTo>
                      <a:cubicBezTo>
                        <a:pt x="203" y="1"/>
                        <a:pt x="159" y="14"/>
                        <a:pt x="121" y="43"/>
                      </a:cubicBezTo>
                      <a:cubicBezTo>
                        <a:pt x="12" y="128"/>
                        <a:pt x="0" y="297"/>
                        <a:pt x="109" y="382"/>
                      </a:cubicBezTo>
                      <a:cubicBezTo>
                        <a:pt x="151" y="417"/>
                        <a:pt x="202" y="436"/>
                        <a:pt x="251" y="436"/>
                      </a:cubicBezTo>
                      <a:cubicBezTo>
                        <a:pt x="286" y="436"/>
                        <a:pt x="321" y="426"/>
                        <a:pt x="351" y="406"/>
                      </a:cubicBezTo>
                      <a:cubicBezTo>
                        <a:pt x="460" y="345"/>
                        <a:pt x="496" y="200"/>
                        <a:pt x="423" y="91"/>
                      </a:cubicBezTo>
                      <a:cubicBezTo>
                        <a:pt x="380" y="33"/>
                        <a:pt x="313"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1191811" y="740447"/>
                  <a:ext cx="30525" cy="26105"/>
                </a:xfrm>
                <a:custGeom>
                  <a:avLst/>
                  <a:gdLst/>
                  <a:ahLst/>
                  <a:cxnLst/>
                  <a:rect l="l" t="t" r="r" b="b"/>
                  <a:pathLst>
                    <a:path w="587" h="502" extrusionOk="0">
                      <a:moveTo>
                        <a:pt x="269" y="1"/>
                      </a:moveTo>
                      <a:cubicBezTo>
                        <a:pt x="205" y="1"/>
                        <a:pt x="140" y="27"/>
                        <a:pt x="85" y="88"/>
                      </a:cubicBezTo>
                      <a:cubicBezTo>
                        <a:pt x="1" y="197"/>
                        <a:pt x="13" y="354"/>
                        <a:pt x="122" y="451"/>
                      </a:cubicBezTo>
                      <a:cubicBezTo>
                        <a:pt x="164" y="485"/>
                        <a:pt x="216" y="501"/>
                        <a:pt x="269" y="501"/>
                      </a:cubicBezTo>
                      <a:cubicBezTo>
                        <a:pt x="364" y="501"/>
                        <a:pt x="462" y="448"/>
                        <a:pt x="509" y="354"/>
                      </a:cubicBezTo>
                      <a:cubicBezTo>
                        <a:pt x="587" y="171"/>
                        <a:pt x="434" y="1"/>
                        <a:pt x="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1230813" y="666657"/>
                  <a:ext cx="29797" cy="31306"/>
                </a:xfrm>
                <a:custGeom>
                  <a:avLst/>
                  <a:gdLst/>
                  <a:ahLst/>
                  <a:cxnLst/>
                  <a:rect l="l" t="t" r="r" b="b"/>
                  <a:pathLst>
                    <a:path w="573" h="602" extrusionOk="0">
                      <a:moveTo>
                        <a:pt x="521" y="285"/>
                      </a:moveTo>
                      <a:cubicBezTo>
                        <a:pt x="521" y="289"/>
                        <a:pt x="521" y="293"/>
                        <a:pt x="521" y="298"/>
                      </a:cubicBezTo>
                      <a:lnTo>
                        <a:pt x="521" y="298"/>
                      </a:lnTo>
                      <a:cubicBezTo>
                        <a:pt x="521" y="297"/>
                        <a:pt x="521" y="297"/>
                        <a:pt x="521" y="297"/>
                      </a:cubicBezTo>
                      <a:lnTo>
                        <a:pt x="521" y="285"/>
                      </a:lnTo>
                      <a:close/>
                      <a:moveTo>
                        <a:pt x="300" y="1"/>
                      </a:moveTo>
                      <a:cubicBezTo>
                        <a:pt x="230" y="1"/>
                        <a:pt x="161" y="33"/>
                        <a:pt x="109" y="92"/>
                      </a:cubicBezTo>
                      <a:lnTo>
                        <a:pt x="109" y="79"/>
                      </a:lnTo>
                      <a:cubicBezTo>
                        <a:pt x="13" y="188"/>
                        <a:pt x="1" y="358"/>
                        <a:pt x="85" y="479"/>
                      </a:cubicBezTo>
                      <a:cubicBezTo>
                        <a:pt x="136" y="555"/>
                        <a:pt x="229" y="602"/>
                        <a:pt x="322" y="602"/>
                      </a:cubicBezTo>
                      <a:cubicBezTo>
                        <a:pt x="361" y="602"/>
                        <a:pt x="400" y="593"/>
                        <a:pt x="436" y="575"/>
                      </a:cubicBezTo>
                      <a:cubicBezTo>
                        <a:pt x="529" y="547"/>
                        <a:pt x="572" y="455"/>
                        <a:pt x="554" y="370"/>
                      </a:cubicBezTo>
                      <a:lnTo>
                        <a:pt x="554" y="370"/>
                      </a:lnTo>
                      <a:cubicBezTo>
                        <a:pt x="554" y="350"/>
                        <a:pt x="552" y="331"/>
                        <a:pt x="548" y="309"/>
                      </a:cubicBezTo>
                      <a:lnTo>
                        <a:pt x="548" y="309"/>
                      </a:lnTo>
                      <a:cubicBezTo>
                        <a:pt x="570" y="203"/>
                        <a:pt x="530" y="96"/>
                        <a:pt x="436" y="43"/>
                      </a:cubicBezTo>
                      <a:cubicBezTo>
                        <a:pt x="393" y="15"/>
                        <a:pt x="346" y="1"/>
                        <a:pt x="3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1234869" y="799885"/>
                  <a:ext cx="24649" cy="21737"/>
                </a:xfrm>
                <a:custGeom>
                  <a:avLst/>
                  <a:gdLst/>
                  <a:ahLst/>
                  <a:cxnLst/>
                  <a:rect l="l" t="t" r="r" b="b"/>
                  <a:pathLst>
                    <a:path w="474" h="418" extrusionOk="0">
                      <a:moveTo>
                        <a:pt x="223" y="1"/>
                      </a:moveTo>
                      <a:cubicBezTo>
                        <a:pt x="130" y="1"/>
                        <a:pt x="38" y="52"/>
                        <a:pt x="7" y="167"/>
                      </a:cubicBezTo>
                      <a:cubicBezTo>
                        <a:pt x="0" y="325"/>
                        <a:pt x="124" y="417"/>
                        <a:pt x="246" y="417"/>
                      </a:cubicBezTo>
                      <a:cubicBezTo>
                        <a:pt x="339" y="417"/>
                        <a:pt x="431" y="365"/>
                        <a:pt x="467" y="251"/>
                      </a:cubicBezTo>
                      <a:cubicBezTo>
                        <a:pt x="474" y="92"/>
                        <a:pt x="347"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1208348" y="782308"/>
                  <a:ext cx="28341" cy="25429"/>
                </a:xfrm>
                <a:custGeom>
                  <a:avLst/>
                  <a:gdLst/>
                  <a:ahLst/>
                  <a:cxnLst/>
                  <a:rect l="l" t="t" r="r" b="b"/>
                  <a:pathLst>
                    <a:path w="545" h="489" extrusionOk="0">
                      <a:moveTo>
                        <a:pt x="270" y="1"/>
                      </a:moveTo>
                      <a:cubicBezTo>
                        <a:pt x="162" y="1"/>
                        <a:pt x="53" y="64"/>
                        <a:pt x="21" y="202"/>
                      </a:cubicBezTo>
                      <a:cubicBezTo>
                        <a:pt x="1" y="385"/>
                        <a:pt x="140" y="489"/>
                        <a:pt x="277" y="489"/>
                      </a:cubicBezTo>
                      <a:cubicBezTo>
                        <a:pt x="385" y="489"/>
                        <a:pt x="491" y="425"/>
                        <a:pt x="517" y="287"/>
                      </a:cubicBezTo>
                      <a:cubicBezTo>
                        <a:pt x="544" y="104"/>
                        <a:pt x="408"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1083596" y="717930"/>
                  <a:ext cx="98233" cy="98181"/>
                </a:xfrm>
                <a:custGeom>
                  <a:avLst/>
                  <a:gdLst/>
                  <a:ahLst/>
                  <a:cxnLst/>
                  <a:rect l="l" t="t" r="r" b="b"/>
                  <a:pathLst>
                    <a:path w="1889" h="1888" extrusionOk="0">
                      <a:moveTo>
                        <a:pt x="1102" y="1"/>
                      </a:moveTo>
                      <a:cubicBezTo>
                        <a:pt x="977" y="659"/>
                        <a:pt x="931" y="846"/>
                        <a:pt x="554" y="846"/>
                      </a:cubicBezTo>
                      <a:cubicBezTo>
                        <a:pt x="419" y="846"/>
                        <a:pt x="241" y="822"/>
                        <a:pt x="1" y="787"/>
                      </a:cubicBezTo>
                      <a:lnTo>
                        <a:pt x="1" y="787"/>
                      </a:lnTo>
                      <a:cubicBezTo>
                        <a:pt x="896" y="968"/>
                        <a:pt x="920" y="981"/>
                        <a:pt x="787" y="1888"/>
                      </a:cubicBezTo>
                      <a:cubicBezTo>
                        <a:pt x="921" y="1227"/>
                        <a:pt x="969" y="1047"/>
                        <a:pt x="1346" y="1047"/>
                      </a:cubicBezTo>
                      <a:cubicBezTo>
                        <a:pt x="1479" y="1047"/>
                        <a:pt x="1654" y="1070"/>
                        <a:pt x="1888" y="1101"/>
                      </a:cubicBezTo>
                      <a:cubicBezTo>
                        <a:pt x="993" y="932"/>
                        <a:pt x="981" y="908"/>
                        <a:pt x="11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801798" y="792813"/>
                  <a:ext cx="98181" cy="97557"/>
                </a:xfrm>
                <a:custGeom>
                  <a:avLst/>
                  <a:gdLst/>
                  <a:ahLst/>
                  <a:cxnLst/>
                  <a:rect l="l" t="t" r="r" b="b"/>
                  <a:pathLst>
                    <a:path w="1888" h="1876" extrusionOk="0">
                      <a:moveTo>
                        <a:pt x="1101" y="0"/>
                      </a:moveTo>
                      <a:cubicBezTo>
                        <a:pt x="977" y="649"/>
                        <a:pt x="931" y="834"/>
                        <a:pt x="556" y="834"/>
                      </a:cubicBezTo>
                      <a:cubicBezTo>
                        <a:pt x="420" y="834"/>
                        <a:pt x="242" y="810"/>
                        <a:pt x="1" y="774"/>
                      </a:cubicBezTo>
                      <a:lnTo>
                        <a:pt x="1" y="774"/>
                      </a:lnTo>
                      <a:cubicBezTo>
                        <a:pt x="896" y="956"/>
                        <a:pt x="908" y="980"/>
                        <a:pt x="787" y="1875"/>
                      </a:cubicBezTo>
                      <a:cubicBezTo>
                        <a:pt x="910" y="1223"/>
                        <a:pt x="957" y="1039"/>
                        <a:pt x="1324" y="1039"/>
                      </a:cubicBezTo>
                      <a:cubicBezTo>
                        <a:pt x="1460" y="1039"/>
                        <a:pt x="1642" y="1065"/>
                        <a:pt x="1888" y="1101"/>
                      </a:cubicBezTo>
                      <a:cubicBezTo>
                        <a:pt x="993" y="920"/>
                        <a:pt x="980" y="895"/>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988016" y="661301"/>
                  <a:ext cx="37806" cy="37806"/>
                </a:xfrm>
                <a:custGeom>
                  <a:avLst/>
                  <a:gdLst/>
                  <a:ahLst/>
                  <a:cxnLst/>
                  <a:rect l="l" t="t" r="r" b="b"/>
                  <a:pathLst>
                    <a:path w="727" h="727" extrusionOk="0">
                      <a:moveTo>
                        <a:pt x="424" y="1"/>
                      </a:moveTo>
                      <a:cubicBezTo>
                        <a:pt x="370" y="253"/>
                        <a:pt x="349" y="324"/>
                        <a:pt x="203" y="324"/>
                      </a:cubicBezTo>
                      <a:cubicBezTo>
                        <a:pt x="152" y="324"/>
                        <a:pt x="87" y="316"/>
                        <a:pt x="0" y="303"/>
                      </a:cubicBezTo>
                      <a:lnTo>
                        <a:pt x="0" y="303"/>
                      </a:lnTo>
                      <a:cubicBezTo>
                        <a:pt x="339" y="364"/>
                        <a:pt x="351" y="376"/>
                        <a:pt x="303" y="727"/>
                      </a:cubicBezTo>
                      <a:cubicBezTo>
                        <a:pt x="347" y="471"/>
                        <a:pt x="365" y="402"/>
                        <a:pt x="508" y="402"/>
                      </a:cubicBezTo>
                      <a:cubicBezTo>
                        <a:pt x="561" y="402"/>
                        <a:pt x="631" y="411"/>
                        <a:pt x="726" y="424"/>
                      </a:cubicBezTo>
                      <a:cubicBezTo>
                        <a:pt x="375" y="352"/>
                        <a:pt x="375" y="340"/>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478346" y="705502"/>
                  <a:ext cx="37390" cy="30317"/>
                </a:xfrm>
                <a:custGeom>
                  <a:avLst/>
                  <a:gdLst/>
                  <a:ahLst/>
                  <a:cxnLst/>
                  <a:rect l="l" t="t" r="r" b="b"/>
                  <a:pathLst>
                    <a:path w="719" h="583" extrusionOk="0">
                      <a:moveTo>
                        <a:pt x="374" y="0"/>
                      </a:moveTo>
                      <a:cubicBezTo>
                        <a:pt x="190" y="0"/>
                        <a:pt x="1" y="160"/>
                        <a:pt x="75" y="385"/>
                      </a:cubicBezTo>
                      <a:cubicBezTo>
                        <a:pt x="122" y="523"/>
                        <a:pt x="233" y="583"/>
                        <a:pt x="347" y="583"/>
                      </a:cubicBezTo>
                      <a:cubicBezTo>
                        <a:pt x="530" y="583"/>
                        <a:pt x="719" y="428"/>
                        <a:pt x="644" y="203"/>
                      </a:cubicBezTo>
                      <a:cubicBezTo>
                        <a:pt x="598" y="61"/>
                        <a:pt x="487"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488851" y="644400"/>
                  <a:ext cx="32190" cy="26781"/>
                </a:xfrm>
                <a:custGeom>
                  <a:avLst/>
                  <a:gdLst/>
                  <a:ahLst/>
                  <a:cxnLst/>
                  <a:rect l="l" t="t" r="r" b="b"/>
                  <a:pathLst>
                    <a:path w="619" h="515" extrusionOk="0">
                      <a:moveTo>
                        <a:pt x="313" y="1"/>
                      </a:moveTo>
                      <a:cubicBezTo>
                        <a:pt x="157" y="1"/>
                        <a:pt x="0" y="137"/>
                        <a:pt x="67" y="338"/>
                      </a:cubicBezTo>
                      <a:cubicBezTo>
                        <a:pt x="108" y="462"/>
                        <a:pt x="204" y="515"/>
                        <a:pt x="301" y="515"/>
                      </a:cubicBezTo>
                      <a:cubicBezTo>
                        <a:pt x="458" y="515"/>
                        <a:pt x="618" y="376"/>
                        <a:pt x="551" y="181"/>
                      </a:cubicBezTo>
                      <a:cubicBezTo>
                        <a:pt x="509" y="55"/>
                        <a:pt x="411"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541373" y="450018"/>
                  <a:ext cx="40458" cy="32710"/>
                </a:xfrm>
                <a:custGeom>
                  <a:avLst/>
                  <a:gdLst/>
                  <a:ahLst/>
                  <a:cxnLst/>
                  <a:rect l="l" t="t" r="r" b="b"/>
                  <a:pathLst>
                    <a:path w="778" h="629" extrusionOk="0">
                      <a:moveTo>
                        <a:pt x="387" y="0"/>
                      </a:moveTo>
                      <a:cubicBezTo>
                        <a:pt x="359" y="0"/>
                        <a:pt x="330" y="4"/>
                        <a:pt x="303" y="12"/>
                      </a:cubicBezTo>
                      <a:cubicBezTo>
                        <a:pt x="97" y="84"/>
                        <a:pt x="1" y="399"/>
                        <a:pt x="194" y="544"/>
                      </a:cubicBezTo>
                      <a:lnTo>
                        <a:pt x="218" y="556"/>
                      </a:lnTo>
                      <a:cubicBezTo>
                        <a:pt x="276" y="606"/>
                        <a:pt x="345" y="629"/>
                        <a:pt x="412" y="629"/>
                      </a:cubicBezTo>
                      <a:cubicBezTo>
                        <a:pt x="539" y="629"/>
                        <a:pt x="662" y="546"/>
                        <a:pt x="702" y="411"/>
                      </a:cubicBezTo>
                      <a:lnTo>
                        <a:pt x="714" y="374"/>
                      </a:lnTo>
                      <a:cubicBezTo>
                        <a:pt x="778" y="174"/>
                        <a:pt x="582" y="0"/>
                        <a:pt x="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495403" y="546117"/>
                  <a:ext cx="24077" cy="20229"/>
                </a:xfrm>
                <a:custGeom>
                  <a:avLst/>
                  <a:gdLst/>
                  <a:ahLst/>
                  <a:cxnLst/>
                  <a:rect l="l" t="t" r="r" b="b"/>
                  <a:pathLst>
                    <a:path w="463" h="389" extrusionOk="0">
                      <a:moveTo>
                        <a:pt x="236" y="0"/>
                      </a:moveTo>
                      <a:cubicBezTo>
                        <a:pt x="117" y="0"/>
                        <a:pt x="1" y="101"/>
                        <a:pt x="38" y="256"/>
                      </a:cubicBezTo>
                      <a:cubicBezTo>
                        <a:pt x="75" y="349"/>
                        <a:pt x="149" y="388"/>
                        <a:pt x="223" y="388"/>
                      </a:cubicBezTo>
                      <a:cubicBezTo>
                        <a:pt x="343" y="388"/>
                        <a:pt x="462" y="285"/>
                        <a:pt x="425" y="135"/>
                      </a:cubicBezTo>
                      <a:cubicBezTo>
                        <a:pt x="387" y="41"/>
                        <a:pt x="311" y="0"/>
                        <a:pt x="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643712" y="529164"/>
                  <a:ext cx="32502" cy="26781"/>
                </a:xfrm>
                <a:custGeom>
                  <a:avLst/>
                  <a:gdLst/>
                  <a:ahLst/>
                  <a:cxnLst/>
                  <a:rect l="l" t="t" r="r" b="b"/>
                  <a:pathLst>
                    <a:path w="625" h="515" extrusionOk="0">
                      <a:moveTo>
                        <a:pt x="324" y="0"/>
                      </a:moveTo>
                      <a:cubicBezTo>
                        <a:pt x="162" y="0"/>
                        <a:pt x="0" y="138"/>
                        <a:pt x="53" y="340"/>
                      </a:cubicBezTo>
                      <a:cubicBezTo>
                        <a:pt x="99" y="461"/>
                        <a:pt x="200" y="514"/>
                        <a:pt x="301" y="514"/>
                      </a:cubicBezTo>
                      <a:cubicBezTo>
                        <a:pt x="462" y="514"/>
                        <a:pt x="625" y="379"/>
                        <a:pt x="573" y="171"/>
                      </a:cubicBezTo>
                      <a:cubicBezTo>
                        <a:pt x="522" y="52"/>
                        <a:pt x="423" y="0"/>
                        <a:pt x="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635392" y="422145"/>
                  <a:ext cx="34582" cy="27769"/>
                </a:xfrm>
                <a:custGeom>
                  <a:avLst/>
                  <a:gdLst/>
                  <a:ahLst/>
                  <a:cxnLst/>
                  <a:rect l="l" t="t" r="r" b="b"/>
                  <a:pathLst>
                    <a:path w="665" h="534" extrusionOk="0">
                      <a:moveTo>
                        <a:pt x="352" y="0"/>
                      </a:moveTo>
                      <a:cubicBezTo>
                        <a:pt x="178" y="0"/>
                        <a:pt x="0" y="145"/>
                        <a:pt x="68" y="354"/>
                      </a:cubicBezTo>
                      <a:cubicBezTo>
                        <a:pt x="119" y="479"/>
                        <a:pt x="223" y="533"/>
                        <a:pt x="327" y="533"/>
                      </a:cubicBezTo>
                      <a:cubicBezTo>
                        <a:pt x="496" y="533"/>
                        <a:pt x="664" y="394"/>
                        <a:pt x="612" y="185"/>
                      </a:cubicBezTo>
                      <a:cubicBezTo>
                        <a:pt x="566" y="55"/>
                        <a:pt x="459" y="0"/>
                        <a:pt x="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828111" y="422249"/>
                  <a:ext cx="36766" cy="30057"/>
                </a:xfrm>
                <a:custGeom>
                  <a:avLst/>
                  <a:gdLst/>
                  <a:ahLst/>
                  <a:cxnLst/>
                  <a:rect l="l" t="t" r="r" b="b"/>
                  <a:pathLst>
                    <a:path w="707" h="578" extrusionOk="0">
                      <a:moveTo>
                        <a:pt x="361" y="0"/>
                      </a:moveTo>
                      <a:cubicBezTo>
                        <a:pt x="182" y="0"/>
                        <a:pt x="1" y="158"/>
                        <a:pt x="75" y="388"/>
                      </a:cubicBezTo>
                      <a:cubicBezTo>
                        <a:pt x="121" y="521"/>
                        <a:pt x="229" y="578"/>
                        <a:pt x="339" y="578"/>
                      </a:cubicBezTo>
                      <a:cubicBezTo>
                        <a:pt x="520" y="578"/>
                        <a:pt x="707" y="425"/>
                        <a:pt x="632" y="207"/>
                      </a:cubicBezTo>
                      <a:cubicBezTo>
                        <a:pt x="585" y="62"/>
                        <a:pt x="474" y="0"/>
                        <a:pt x="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821090" y="355738"/>
                  <a:ext cx="30005" cy="24701"/>
                </a:xfrm>
                <a:custGeom>
                  <a:avLst/>
                  <a:gdLst/>
                  <a:ahLst/>
                  <a:cxnLst/>
                  <a:rect l="l" t="t" r="r" b="b"/>
                  <a:pathLst>
                    <a:path w="577" h="475" extrusionOk="0">
                      <a:moveTo>
                        <a:pt x="297" y="0"/>
                      </a:moveTo>
                      <a:cubicBezTo>
                        <a:pt x="150" y="0"/>
                        <a:pt x="1" y="127"/>
                        <a:pt x="53" y="312"/>
                      </a:cubicBezTo>
                      <a:cubicBezTo>
                        <a:pt x="95" y="425"/>
                        <a:pt x="188" y="474"/>
                        <a:pt x="282" y="474"/>
                      </a:cubicBezTo>
                      <a:cubicBezTo>
                        <a:pt x="429" y="474"/>
                        <a:pt x="577" y="352"/>
                        <a:pt x="525" y="167"/>
                      </a:cubicBezTo>
                      <a:cubicBezTo>
                        <a:pt x="483" y="51"/>
                        <a:pt x="390" y="0"/>
                        <a:pt x="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721299" y="365619"/>
                  <a:ext cx="49090" cy="37650"/>
                </a:xfrm>
                <a:custGeom>
                  <a:avLst/>
                  <a:gdLst/>
                  <a:ahLst/>
                  <a:cxnLst/>
                  <a:rect l="l" t="t" r="r" b="b"/>
                  <a:pathLst>
                    <a:path w="944" h="724" extrusionOk="0">
                      <a:moveTo>
                        <a:pt x="458" y="1"/>
                      </a:moveTo>
                      <a:cubicBezTo>
                        <a:pt x="178" y="1"/>
                        <a:pt x="0" y="407"/>
                        <a:pt x="242" y="594"/>
                      </a:cubicBezTo>
                      <a:lnTo>
                        <a:pt x="291" y="631"/>
                      </a:lnTo>
                      <a:cubicBezTo>
                        <a:pt x="358" y="694"/>
                        <a:pt x="444" y="724"/>
                        <a:pt x="529" y="724"/>
                      </a:cubicBezTo>
                      <a:cubicBezTo>
                        <a:pt x="656" y="724"/>
                        <a:pt x="782" y="657"/>
                        <a:pt x="847" y="534"/>
                      </a:cubicBezTo>
                      <a:cubicBezTo>
                        <a:pt x="944" y="316"/>
                        <a:pt x="823" y="74"/>
                        <a:pt x="593" y="26"/>
                      </a:cubicBezTo>
                      <a:lnTo>
                        <a:pt x="605" y="26"/>
                      </a:lnTo>
                      <a:lnTo>
                        <a:pt x="545" y="14"/>
                      </a:lnTo>
                      <a:cubicBezTo>
                        <a:pt x="515" y="5"/>
                        <a:pt x="486" y="1"/>
                        <a:pt x="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919478" y="321625"/>
                  <a:ext cx="27041" cy="22101"/>
                </a:xfrm>
                <a:custGeom>
                  <a:avLst/>
                  <a:gdLst/>
                  <a:ahLst/>
                  <a:cxnLst/>
                  <a:rect l="l" t="t" r="r" b="b"/>
                  <a:pathLst>
                    <a:path w="520" h="425" extrusionOk="0">
                      <a:moveTo>
                        <a:pt x="266" y="1"/>
                      </a:moveTo>
                      <a:cubicBezTo>
                        <a:pt x="135" y="1"/>
                        <a:pt x="0" y="114"/>
                        <a:pt x="60" y="279"/>
                      </a:cubicBezTo>
                      <a:cubicBezTo>
                        <a:pt x="93" y="381"/>
                        <a:pt x="173" y="424"/>
                        <a:pt x="254" y="424"/>
                      </a:cubicBezTo>
                      <a:cubicBezTo>
                        <a:pt x="385" y="424"/>
                        <a:pt x="519" y="310"/>
                        <a:pt x="459" y="146"/>
                      </a:cubicBezTo>
                      <a:cubicBezTo>
                        <a:pt x="427" y="44"/>
                        <a:pt x="347"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1089420" y="317881"/>
                  <a:ext cx="42330" cy="34322"/>
                </a:xfrm>
                <a:custGeom>
                  <a:avLst/>
                  <a:gdLst/>
                  <a:ahLst/>
                  <a:cxnLst/>
                  <a:rect l="l" t="t" r="r" b="b"/>
                  <a:pathLst>
                    <a:path w="814" h="660" extrusionOk="0">
                      <a:moveTo>
                        <a:pt x="421" y="1"/>
                      </a:moveTo>
                      <a:cubicBezTo>
                        <a:pt x="215" y="1"/>
                        <a:pt x="0" y="181"/>
                        <a:pt x="82" y="436"/>
                      </a:cubicBezTo>
                      <a:cubicBezTo>
                        <a:pt x="133" y="593"/>
                        <a:pt x="260" y="660"/>
                        <a:pt x="389" y="660"/>
                      </a:cubicBezTo>
                      <a:cubicBezTo>
                        <a:pt x="598" y="660"/>
                        <a:pt x="813" y="484"/>
                        <a:pt x="724" y="230"/>
                      </a:cubicBezTo>
                      <a:cubicBezTo>
                        <a:pt x="673" y="69"/>
                        <a:pt x="549" y="1"/>
                        <a:pt x="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1217500" y="337278"/>
                  <a:ext cx="40302" cy="32762"/>
                </a:xfrm>
                <a:custGeom>
                  <a:avLst/>
                  <a:gdLst/>
                  <a:ahLst/>
                  <a:cxnLst/>
                  <a:rect l="l" t="t" r="r" b="b"/>
                  <a:pathLst>
                    <a:path w="775" h="630" extrusionOk="0">
                      <a:moveTo>
                        <a:pt x="397" y="0"/>
                      </a:moveTo>
                      <a:cubicBezTo>
                        <a:pt x="201" y="0"/>
                        <a:pt x="1" y="168"/>
                        <a:pt x="75" y="413"/>
                      </a:cubicBezTo>
                      <a:cubicBezTo>
                        <a:pt x="126" y="565"/>
                        <a:pt x="247" y="630"/>
                        <a:pt x="369" y="630"/>
                      </a:cubicBezTo>
                      <a:cubicBezTo>
                        <a:pt x="569" y="630"/>
                        <a:pt x="774" y="460"/>
                        <a:pt x="692" y="220"/>
                      </a:cubicBezTo>
                      <a:cubicBezTo>
                        <a:pt x="641" y="66"/>
                        <a:pt x="520" y="0"/>
                        <a:pt x="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1207100" y="432129"/>
                  <a:ext cx="21061" cy="17473"/>
                </a:xfrm>
                <a:custGeom>
                  <a:avLst/>
                  <a:gdLst/>
                  <a:ahLst/>
                  <a:cxnLst/>
                  <a:rect l="l" t="t" r="r" b="b"/>
                  <a:pathLst>
                    <a:path w="405" h="336" extrusionOk="0">
                      <a:moveTo>
                        <a:pt x="205" y="0"/>
                      </a:moveTo>
                      <a:cubicBezTo>
                        <a:pt x="103" y="0"/>
                        <a:pt x="1" y="88"/>
                        <a:pt x="45" y="223"/>
                      </a:cubicBezTo>
                      <a:cubicBezTo>
                        <a:pt x="73" y="302"/>
                        <a:pt x="137" y="336"/>
                        <a:pt x="200" y="336"/>
                      </a:cubicBezTo>
                      <a:cubicBezTo>
                        <a:pt x="302" y="336"/>
                        <a:pt x="404" y="248"/>
                        <a:pt x="360" y="114"/>
                      </a:cubicBezTo>
                      <a:cubicBezTo>
                        <a:pt x="332" y="35"/>
                        <a:pt x="268"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878344" y="846219"/>
                  <a:ext cx="25585" cy="21529"/>
                </a:xfrm>
                <a:custGeom>
                  <a:avLst/>
                  <a:gdLst/>
                  <a:ahLst/>
                  <a:cxnLst/>
                  <a:rect l="l" t="t" r="r" b="b"/>
                  <a:pathLst>
                    <a:path w="492" h="414" extrusionOk="0">
                      <a:moveTo>
                        <a:pt x="252" y="1"/>
                      </a:moveTo>
                      <a:cubicBezTo>
                        <a:pt x="127" y="1"/>
                        <a:pt x="1" y="111"/>
                        <a:pt x="53" y="268"/>
                      </a:cubicBezTo>
                      <a:cubicBezTo>
                        <a:pt x="85" y="370"/>
                        <a:pt x="163" y="413"/>
                        <a:pt x="241" y="413"/>
                      </a:cubicBezTo>
                      <a:cubicBezTo>
                        <a:pt x="366" y="413"/>
                        <a:pt x="492" y="303"/>
                        <a:pt x="440" y="147"/>
                      </a:cubicBezTo>
                      <a:cubicBezTo>
                        <a:pt x="407" y="44"/>
                        <a:pt x="330" y="1"/>
                        <a:pt x="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463162" y="499627"/>
                  <a:ext cx="25585" cy="21217"/>
                </a:xfrm>
                <a:custGeom>
                  <a:avLst/>
                  <a:gdLst/>
                  <a:ahLst/>
                  <a:cxnLst/>
                  <a:rect l="l" t="t" r="r" b="b"/>
                  <a:pathLst>
                    <a:path w="492" h="408" extrusionOk="0">
                      <a:moveTo>
                        <a:pt x="252" y="1"/>
                      </a:moveTo>
                      <a:cubicBezTo>
                        <a:pt x="127" y="1"/>
                        <a:pt x="1" y="111"/>
                        <a:pt x="53" y="267"/>
                      </a:cubicBezTo>
                      <a:cubicBezTo>
                        <a:pt x="86" y="366"/>
                        <a:pt x="164" y="408"/>
                        <a:pt x="242" y="408"/>
                      </a:cubicBezTo>
                      <a:cubicBezTo>
                        <a:pt x="367" y="408"/>
                        <a:pt x="492" y="302"/>
                        <a:pt x="440" y="146"/>
                      </a:cubicBezTo>
                      <a:cubicBezTo>
                        <a:pt x="407" y="44"/>
                        <a:pt x="330" y="1"/>
                        <a:pt x="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777981" y="401032"/>
                  <a:ext cx="28913" cy="22049"/>
                </a:xfrm>
                <a:custGeom>
                  <a:avLst/>
                  <a:gdLst/>
                  <a:ahLst/>
                  <a:cxnLst/>
                  <a:rect l="l" t="t" r="r" b="b"/>
                  <a:pathLst>
                    <a:path w="556" h="424" extrusionOk="0">
                      <a:moveTo>
                        <a:pt x="233" y="1"/>
                      </a:moveTo>
                      <a:cubicBezTo>
                        <a:pt x="136" y="1"/>
                        <a:pt x="41" y="67"/>
                        <a:pt x="23" y="167"/>
                      </a:cubicBezTo>
                      <a:cubicBezTo>
                        <a:pt x="1" y="280"/>
                        <a:pt x="83" y="424"/>
                        <a:pt x="202" y="424"/>
                      </a:cubicBezTo>
                      <a:cubicBezTo>
                        <a:pt x="210" y="424"/>
                        <a:pt x="219" y="423"/>
                        <a:pt x="229" y="421"/>
                      </a:cubicBezTo>
                      <a:lnTo>
                        <a:pt x="241" y="421"/>
                      </a:lnTo>
                      <a:cubicBezTo>
                        <a:pt x="301" y="409"/>
                        <a:pt x="350" y="397"/>
                        <a:pt x="410" y="385"/>
                      </a:cubicBezTo>
                      <a:cubicBezTo>
                        <a:pt x="543" y="337"/>
                        <a:pt x="555" y="155"/>
                        <a:pt x="434" y="83"/>
                      </a:cubicBezTo>
                      <a:cubicBezTo>
                        <a:pt x="398" y="58"/>
                        <a:pt x="362" y="46"/>
                        <a:pt x="326" y="22"/>
                      </a:cubicBezTo>
                      <a:cubicBezTo>
                        <a:pt x="296" y="7"/>
                        <a:pt x="264" y="1"/>
                        <a:pt x="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982660" y="387096"/>
                  <a:ext cx="45658" cy="31826"/>
                </a:xfrm>
                <a:custGeom>
                  <a:avLst/>
                  <a:gdLst/>
                  <a:ahLst/>
                  <a:cxnLst/>
                  <a:rect l="l" t="t" r="r" b="b"/>
                  <a:pathLst>
                    <a:path w="878" h="612" extrusionOk="0">
                      <a:moveTo>
                        <a:pt x="430" y="1"/>
                      </a:moveTo>
                      <a:cubicBezTo>
                        <a:pt x="126" y="1"/>
                        <a:pt x="1" y="474"/>
                        <a:pt x="345" y="593"/>
                      </a:cubicBezTo>
                      <a:cubicBezTo>
                        <a:pt x="390" y="605"/>
                        <a:pt x="437" y="611"/>
                        <a:pt x="485" y="611"/>
                      </a:cubicBezTo>
                      <a:cubicBezTo>
                        <a:pt x="671" y="611"/>
                        <a:pt x="858" y="516"/>
                        <a:pt x="877" y="314"/>
                      </a:cubicBezTo>
                      <a:cubicBezTo>
                        <a:pt x="877" y="218"/>
                        <a:pt x="829" y="133"/>
                        <a:pt x="756" y="84"/>
                      </a:cubicBezTo>
                      <a:cubicBezTo>
                        <a:pt x="708" y="60"/>
                        <a:pt x="660" y="36"/>
                        <a:pt x="611" y="36"/>
                      </a:cubicBezTo>
                      <a:lnTo>
                        <a:pt x="568" y="27"/>
                      </a:lnTo>
                      <a:lnTo>
                        <a:pt x="568" y="27"/>
                      </a:lnTo>
                      <a:cubicBezTo>
                        <a:pt x="566" y="26"/>
                        <a:pt x="560" y="24"/>
                        <a:pt x="551" y="24"/>
                      </a:cubicBezTo>
                      <a:cubicBezTo>
                        <a:pt x="508" y="8"/>
                        <a:pt x="468"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1012353" y="304153"/>
                  <a:ext cx="32554" cy="27041"/>
                </a:xfrm>
                <a:custGeom>
                  <a:avLst/>
                  <a:gdLst/>
                  <a:ahLst/>
                  <a:cxnLst/>
                  <a:rect l="l" t="t" r="r" b="b"/>
                  <a:pathLst>
                    <a:path w="626" h="520" extrusionOk="0">
                      <a:moveTo>
                        <a:pt x="321" y="0"/>
                      </a:moveTo>
                      <a:cubicBezTo>
                        <a:pt x="160" y="0"/>
                        <a:pt x="0" y="140"/>
                        <a:pt x="52" y="349"/>
                      </a:cubicBezTo>
                      <a:cubicBezTo>
                        <a:pt x="103" y="468"/>
                        <a:pt x="202" y="520"/>
                        <a:pt x="301" y="520"/>
                      </a:cubicBezTo>
                      <a:cubicBezTo>
                        <a:pt x="463" y="520"/>
                        <a:pt x="625" y="382"/>
                        <a:pt x="573" y="179"/>
                      </a:cubicBezTo>
                      <a:cubicBezTo>
                        <a:pt x="522" y="54"/>
                        <a:pt x="421"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1107308" y="373315"/>
                  <a:ext cx="32918" cy="27509"/>
                </a:xfrm>
                <a:custGeom>
                  <a:avLst/>
                  <a:gdLst/>
                  <a:ahLst/>
                  <a:cxnLst/>
                  <a:rect l="l" t="t" r="r" b="b"/>
                  <a:pathLst>
                    <a:path w="633" h="529" extrusionOk="0">
                      <a:moveTo>
                        <a:pt x="326" y="1"/>
                      </a:moveTo>
                      <a:cubicBezTo>
                        <a:pt x="165" y="1"/>
                        <a:pt x="1" y="141"/>
                        <a:pt x="53" y="349"/>
                      </a:cubicBezTo>
                      <a:cubicBezTo>
                        <a:pt x="99" y="475"/>
                        <a:pt x="201" y="529"/>
                        <a:pt x="303" y="529"/>
                      </a:cubicBezTo>
                      <a:cubicBezTo>
                        <a:pt x="467" y="529"/>
                        <a:pt x="633" y="389"/>
                        <a:pt x="573" y="180"/>
                      </a:cubicBezTo>
                      <a:cubicBezTo>
                        <a:pt x="527" y="55"/>
                        <a:pt x="427"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934350" y="874144"/>
                  <a:ext cx="8528" cy="7332"/>
                </a:xfrm>
                <a:custGeom>
                  <a:avLst/>
                  <a:gdLst/>
                  <a:ahLst/>
                  <a:cxnLst/>
                  <a:rect l="l" t="t" r="r" b="b"/>
                  <a:pathLst>
                    <a:path w="164" h="141" extrusionOk="0">
                      <a:moveTo>
                        <a:pt x="92" y="1"/>
                      </a:moveTo>
                      <a:cubicBezTo>
                        <a:pt x="48" y="1"/>
                        <a:pt x="1" y="40"/>
                        <a:pt x="16" y="93"/>
                      </a:cubicBezTo>
                      <a:cubicBezTo>
                        <a:pt x="25" y="126"/>
                        <a:pt x="51" y="141"/>
                        <a:pt x="78" y="141"/>
                      </a:cubicBezTo>
                      <a:cubicBezTo>
                        <a:pt x="120" y="141"/>
                        <a:pt x="164" y="104"/>
                        <a:pt x="149" y="45"/>
                      </a:cubicBezTo>
                      <a:cubicBezTo>
                        <a:pt x="140" y="14"/>
                        <a:pt x="117" y="1"/>
                        <a:pt x="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878188" y="890420"/>
                  <a:ext cx="32814" cy="27509"/>
                </a:xfrm>
                <a:custGeom>
                  <a:avLst/>
                  <a:gdLst/>
                  <a:ahLst/>
                  <a:cxnLst/>
                  <a:rect l="l" t="t" r="r" b="b"/>
                  <a:pathLst>
                    <a:path w="631" h="529" extrusionOk="0">
                      <a:moveTo>
                        <a:pt x="324" y="0"/>
                      </a:moveTo>
                      <a:cubicBezTo>
                        <a:pt x="164" y="0"/>
                        <a:pt x="1" y="140"/>
                        <a:pt x="68" y="349"/>
                      </a:cubicBezTo>
                      <a:cubicBezTo>
                        <a:pt x="110" y="474"/>
                        <a:pt x="208" y="528"/>
                        <a:pt x="308" y="528"/>
                      </a:cubicBezTo>
                      <a:cubicBezTo>
                        <a:pt x="468" y="528"/>
                        <a:pt x="631" y="388"/>
                        <a:pt x="564" y="180"/>
                      </a:cubicBezTo>
                      <a:cubicBezTo>
                        <a:pt x="522" y="54"/>
                        <a:pt x="423" y="0"/>
                        <a:pt x="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949119" y="792657"/>
                  <a:ext cx="35154" cy="30421"/>
                </a:xfrm>
                <a:custGeom>
                  <a:avLst/>
                  <a:gdLst/>
                  <a:ahLst/>
                  <a:cxnLst/>
                  <a:rect l="l" t="t" r="r" b="b"/>
                  <a:pathLst>
                    <a:path w="676" h="585" extrusionOk="0">
                      <a:moveTo>
                        <a:pt x="361" y="1"/>
                      </a:moveTo>
                      <a:cubicBezTo>
                        <a:pt x="259" y="1"/>
                        <a:pt x="158" y="53"/>
                        <a:pt x="107" y="160"/>
                      </a:cubicBezTo>
                      <a:cubicBezTo>
                        <a:pt x="0" y="363"/>
                        <a:pt x="157" y="584"/>
                        <a:pt x="361" y="584"/>
                      </a:cubicBezTo>
                      <a:cubicBezTo>
                        <a:pt x="389" y="584"/>
                        <a:pt x="417" y="580"/>
                        <a:pt x="446" y="572"/>
                      </a:cubicBezTo>
                      <a:cubicBezTo>
                        <a:pt x="591" y="511"/>
                        <a:pt x="676" y="354"/>
                        <a:pt x="639" y="197"/>
                      </a:cubicBezTo>
                      <a:cubicBezTo>
                        <a:pt x="594" y="68"/>
                        <a:pt x="477" y="1"/>
                        <a:pt x="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946623" y="749287"/>
                  <a:ext cx="35778" cy="30369"/>
                </a:xfrm>
                <a:custGeom>
                  <a:avLst/>
                  <a:gdLst/>
                  <a:ahLst/>
                  <a:cxnLst/>
                  <a:rect l="l" t="t" r="r" b="b"/>
                  <a:pathLst>
                    <a:path w="688" h="584" extrusionOk="0">
                      <a:moveTo>
                        <a:pt x="370" y="0"/>
                      </a:moveTo>
                      <a:cubicBezTo>
                        <a:pt x="268" y="0"/>
                        <a:pt x="163" y="52"/>
                        <a:pt x="107" y="160"/>
                      </a:cubicBezTo>
                      <a:cubicBezTo>
                        <a:pt x="0" y="362"/>
                        <a:pt x="157" y="584"/>
                        <a:pt x="369" y="584"/>
                      </a:cubicBezTo>
                      <a:cubicBezTo>
                        <a:pt x="398" y="584"/>
                        <a:pt x="427" y="580"/>
                        <a:pt x="458" y="571"/>
                      </a:cubicBezTo>
                      <a:cubicBezTo>
                        <a:pt x="603" y="511"/>
                        <a:pt x="687" y="353"/>
                        <a:pt x="639" y="196"/>
                      </a:cubicBezTo>
                      <a:cubicBezTo>
                        <a:pt x="600" y="67"/>
                        <a:pt x="486" y="0"/>
                        <a:pt x="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1063315" y="774820"/>
                  <a:ext cx="17161" cy="14197"/>
                </a:xfrm>
                <a:custGeom>
                  <a:avLst/>
                  <a:gdLst/>
                  <a:ahLst/>
                  <a:cxnLst/>
                  <a:rect l="l" t="t" r="r" b="b"/>
                  <a:pathLst>
                    <a:path w="330" h="273" extrusionOk="0">
                      <a:moveTo>
                        <a:pt x="175" y="1"/>
                      </a:moveTo>
                      <a:cubicBezTo>
                        <a:pt x="89" y="1"/>
                        <a:pt x="1" y="76"/>
                        <a:pt x="16" y="189"/>
                      </a:cubicBezTo>
                      <a:cubicBezTo>
                        <a:pt x="47" y="247"/>
                        <a:pt x="100" y="272"/>
                        <a:pt x="152" y="272"/>
                      </a:cubicBezTo>
                      <a:cubicBezTo>
                        <a:pt x="241" y="272"/>
                        <a:pt x="329" y="199"/>
                        <a:pt x="306" y="92"/>
                      </a:cubicBezTo>
                      <a:cubicBezTo>
                        <a:pt x="279" y="28"/>
                        <a:pt x="227"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1097480" y="748767"/>
                  <a:ext cx="32554" cy="28133"/>
                </a:xfrm>
                <a:custGeom>
                  <a:avLst/>
                  <a:gdLst/>
                  <a:ahLst/>
                  <a:cxnLst/>
                  <a:rect l="l" t="t" r="r" b="b"/>
                  <a:pathLst>
                    <a:path w="626" h="541" extrusionOk="0">
                      <a:moveTo>
                        <a:pt x="440" y="1"/>
                      </a:moveTo>
                      <a:cubicBezTo>
                        <a:pt x="419" y="1"/>
                        <a:pt x="397" y="5"/>
                        <a:pt x="375" y="13"/>
                      </a:cubicBezTo>
                      <a:cubicBezTo>
                        <a:pt x="327" y="13"/>
                        <a:pt x="290" y="37"/>
                        <a:pt x="230" y="49"/>
                      </a:cubicBezTo>
                      <a:cubicBezTo>
                        <a:pt x="48" y="109"/>
                        <a:pt x="0" y="351"/>
                        <a:pt x="145" y="472"/>
                      </a:cubicBezTo>
                      <a:cubicBezTo>
                        <a:pt x="196" y="519"/>
                        <a:pt x="258" y="540"/>
                        <a:pt x="319" y="540"/>
                      </a:cubicBezTo>
                      <a:cubicBezTo>
                        <a:pt x="430" y="540"/>
                        <a:pt x="537" y="469"/>
                        <a:pt x="569" y="351"/>
                      </a:cubicBezTo>
                      <a:lnTo>
                        <a:pt x="569" y="339"/>
                      </a:lnTo>
                      <a:cubicBezTo>
                        <a:pt x="581" y="303"/>
                        <a:pt x="593" y="254"/>
                        <a:pt x="605" y="206"/>
                      </a:cubicBezTo>
                      <a:cubicBezTo>
                        <a:pt x="625" y="95"/>
                        <a:pt x="544" y="1"/>
                        <a:pt x="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1139394" y="741123"/>
                  <a:ext cx="31930" cy="26625"/>
                </a:xfrm>
                <a:custGeom>
                  <a:avLst/>
                  <a:gdLst/>
                  <a:ahLst/>
                  <a:cxnLst/>
                  <a:rect l="l" t="t" r="r" b="b"/>
                  <a:pathLst>
                    <a:path w="614" h="512" extrusionOk="0">
                      <a:moveTo>
                        <a:pt x="321" y="1"/>
                      </a:moveTo>
                      <a:cubicBezTo>
                        <a:pt x="162" y="1"/>
                        <a:pt x="0" y="138"/>
                        <a:pt x="53" y="341"/>
                      </a:cubicBezTo>
                      <a:cubicBezTo>
                        <a:pt x="99" y="460"/>
                        <a:pt x="195" y="512"/>
                        <a:pt x="293" y="512"/>
                      </a:cubicBezTo>
                      <a:cubicBezTo>
                        <a:pt x="452" y="512"/>
                        <a:pt x="614" y="374"/>
                        <a:pt x="561" y="172"/>
                      </a:cubicBezTo>
                      <a:cubicBezTo>
                        <a:pt x="515" y="52"/>
                        <a:pt x="419" y="1"/>
                        <a:pt x="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1016097" y="733427"/>
                  <a:ext cx="31930" cy="26781"/>
                </a:xfrm>
                <a:custGeom>
                  <a:avLst/>
                  <a:gdLst/>
                  <a:ahLst/>
                  <a:cxnLst/>
                  <a:rect l="l" t="t" r="r" b="b"/>
                  <a:pathLst>
                    <a:path w="614" h="515" extrusionOk="0">
                      <a:moveTo>
                        <a:pt x="317" y="0"/>
                      </a:moveTo>
                      <a:cubicBezTo>
                        <a:pt x="159" y="0"/>
                        <a:pt x="1" y="136"/>
                        <a:pt x="53" y="344"/>
                      </a:cubicBezTo>
                      <a:cubicBezTo>
                        <a:pt x="99" y="463"/>
                        <a:pt x="195" y="515"/>
                        <a:pt x="293" y="515"/>
                      </a:cubicBezTo>
                      <a:cubicBezTo>
                        <a:pt x="452" y="515"/>
                        <a:pt x="614" y="377"/>
                        <a:pt x="561" y="174"/>
                      </a:cubicBezTo>
                      <a:cubicBezTo>
                        <a:pt x="514" y="53"/>
                        <a:pt x="416" y="0"/>
                        <a:pt x="3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1178395" y="749287"/>
                  <a:ext cx="31306" cy="25793"/>
                </a:xfrm>
                <a:custGeom>
                  <a:avLst/>
                  <a:gdLst/>
                  <a:ahLst/>
                  <a:cxnLst/>
                  <a:rect l="l" t="t" r="r" b="b"/>
                  <a:pathLst>
                    <a:path w="602" h="496" extrusionOk="0">
                      <a:moveTo>
                        <a:pt x="311" y="0"/>
                      </a:moveTo>
                      <a:cubicBezTo>
                        <a:pt x="156" y="0"/>
                        <a:pt x="1" y="135"/>
                        <a:pt x="53" y="329"/>
                      </a:cubicBezTo>
                      <a:cubicBezTo>
                        <a:pt x="99" y="445"/>
                        <a:pt x="196" y="495"/>
                        <a:pt x="292" y="495"/>
                      </a:cubicBezTo>
                      <a:cubicBezTo>
                        <a:pt x="446" y="495"/>
                        <a:pt x="601" y="366"/>
                        <a:pt x="549" y="172"/>
                      </a:cubicBezTo>
                      <a:cubicBezTo>
                        <a:pt x="503" y="52"/>
                        <a:pt x="407"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1228577" y="810181"/>
                  <a:ext cx="36610" cy="29641"/>
                </a:xfrm>
                <a:custGeom>
                  <a:avLst/>
                  <a:gdLst/>
                  <a:ahLst/>
                  <a:cxnLst/>
                  <a:rect l="l" t="t" r="r" b="b"/>
                  <a:pathLst>
                    <a:path w="704" h="570" extrusionOk="0">
                      <a:moveTo>
                        <a:pt x="368" y="1"/>
                      </a:moveTo>
                      <a:cubicBezTo>
                        <a:pt x="187" y="1"/>
                        <a:pt x="0" y="156"/>
                        <a:pt x="68" y="380"/>
                      </a:cubicBezTo>
                      <a:cubicBezTo>
                        <a:pt x="114" y="513"/>
                        <a:pt x="222" y="569"/>
                        <a:pt x="332" y="569"/>
                      </a:cubicBezTo>
                      <a:cubicBezTo>
                        <a:pt x="515" y="569"/>
                        <a:pt x="704" y="417"/>
                        <a:pt x="636" y="198"/>
                      </a:cubicBezTo>
                      <a:cubicBezTo>
                        <a:pt x="590" y="60"/>
                        <a:pt x="480" y="1"/>
                        <a:pt x="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347614" y="509716"/>
                  <a:ext cx="93813" cy="94437"/>
                </a:xfrm>
                <a:custGeom>
                  <a:avLst/>
                  <a:gdLst/>
                  <a:ahLst/>
                  <a:cxnLst/>
                  <a:rect l="l" t="t" r="r" b="b"/>
                  <a:pathLst>
                    <a:path w="1804" h="1816" extrusionOk="0">
                      <a:moveTo>
                        <a:pt x="606" y="1"/>
                      </a:moveTo>
                      <a:cubicBezTo>
                        <a:pt x="860" y="872"/>
                        <a:pt x="847" y="896"/>
                        <a:pt x="1" y="1210"/>
                      </a:cubicBezTo>
                      <a:cubicBezTo>
                        <a:pt x="307" y="1117"/>
                        <a:pt x="509" y="1058"/>
                        <a:pt x="655" y="1058"/>
                      </a:cubicBezTo>
                      <a:cubicBezTo>
                        <a:pt x="923" y="1058"/>
                        <a:pt x="1002" y="1258"/>
                        <a:pt x="1198" y="1815"/>
                      </a:cubicBezTo>
                      <a:cubicBezTo>
                        <a:pt x="944" y="932"/>
                        <a:pt x="944" y="908"/>
                        <a:pt x="1803" y="605"/>
                      </a:cubicBezTo>
                      <a:lnTo>
                        <a:pt x="1803" y="605"/>
                      </a:lnTo>
                      <a:cubicBezTo>
                        <a:pt x="1497" y="699"/>
                        <a:pt x="1295" y="758"/>
                        <a:pt x="1149" y="758"/>
                      </a:cubicBezTo>
                      <a:cubicBezTo>
                        <a:pt x="881" y="758"/>
                        <a:pt x="802" y="557"/>
                        <a:pt x="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669089" y="404672"/>
                  <a:ext cx="94385" cy="94437"/>
                </a:xfrm>
                <a:custGeom>
                  <a:avLst/>
                  <a:gdLst/>
                  <a:ahLst/>
                  <a:cxnLst/>
                  <a:rect l="l" t="t" r="r" b="b"/>
                  <a:pathLst>
                    <a:path w="1815" h="1816" extrusionOk="0">
                      <a:moveTo>
                        <a:pt x="605" y="1"/>
                      </a:moveTo>
                      <a:cubicBezTo>
                        <a:pt x="871" y="871"/>
                        <a:pt x="847" y="896"/>
                        <a:pt x="0" y="1210"/>
                      </a:cubicBezTo>
                      <a:cubicBezTo>
                        <a:pt x="311" y="1117"/>
                        <a:pt x="515" y="1057"/>
                        <a:pt x="663" y="1057"/>
                      </a:cubicBezTo>
                      <a:cubicBezTo>
                        <a:pt x="935" y="1057"/>
                        <a:pt x="1014" y="1258"/>
                        <a:pt x="1210" y="1815"/>
                      </a:cubicBezTo>
                      <a:cubicBezTo>
                        <a:pt x="944" y="932"/>
                        <a:pt x="956" y="908"/>
                        <a:pt x="1815" y="605"/>
                      </a:cubicBezTo>
                      <a:lnTo>
                        <a:pt x="1815" y="605"/>
                      </a:lnTo>
                      <a:cubicBezTo>
                        <a:pt x="1504" y="699"/>
                        <a:pt x="1300" y="758"/>
                        <a:pt x="1152" y="758"/>
                      </a:cubicBezTo>
                      <a:cubicBezTo>
                        <a:pt x="880" y="758"/>
                        <a:pt x="801" y="557"/>
                        <a:pt x="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1168567" y="302749"/>
                  <a:ext cx="57879" cy="58555"/>
                </a:xfrm>
                <a:custGeom>
                  <a:avLst/>
                  <a:gdLst/>
                  <a:ahLst/>
                  <a:cxnLst/>
                  <a:rect l="l" t="t" r="r" b="b"/>
                  <a:pathLst>
                    <a:path w="1113" h="1126" extrusionOk="0">
                      <a:moveTo>
                        <a:pt x="375" y="1"/>
                      </a:moveTo>
                      <a:cubicBezTo>
                        <a:pt x="532" y="545"/>
                        <a:pt x="520" y="557"/>
                        <a:pt x="0" y="751"/>
                      </a:cubicBezTo>
                      <a:cubicBezTo>
                        <a:pt x="187" y="695"/>
                        <a:pt x="310" y="660"/>
                        <a:pt x="399" y="660"/>
                      </a:cubicBezTo>
                      <a:cubicBezTo>
                        <a:pt x="563" y="660"/>
                        <a:pt x="613" y="781"/>
                        <a:pt x="738" y="1126"/>
                      </a:cubicBezTo>
                      <a:cubicBezTo>
                        <a:pt x="581" y="581"/>
                        <a:pt x="581" y="569"/>
                        <a:pt x="1113" y="388"/>
                      </a:cubicBezTo>
                      <a:lnTo>
                        <a:pt x="1113" y="388"/>
                      </a:lnTo>
                      <a:cubicBezTo>
                        <a:pt x="931" y="442"/>
                        <a:pt x="808" y="476"/>
                        <a:pt x="718" y="476"/>
                      </a:cubicBezTo>
                      <a:cubicBezTo>
                        <a:pt x="546" y="476"/>
                        <a:pt x="494" y="35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1004969" y="928017"/>
                  <a:ext cx="6968" cy="5720"/>
                </a:xfrm>
                <a:custGeom>
                  <a:avLst/>
                  <a:gdLst/>
                  <a:ahLst/>
                  <a:cxnLst/>
                  <a:rect l="l" t="t" r="r" b="b"/>
                  <a:pathLst>
                    <a:path w="134" h="110" extrusionOk="0">
                      <a:moveTo>
                        <a:pt x="73" y="1"/>
                      </a:moveTo>
                      <a:cubicBezTo>
                        <a:pt x="1" y="1"/>
                        <a:pt x="1" y="110"/>
                        <a:pt x="73" y="110"/>
                      </a:cubicBezTo>
                      <a:cubicBezTo>
                        <a:pt x="134" y="110"/>
                        <a:pt x="134" y="1"/>
                        <a:pt x="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1041474" y="899104"/>
                  <a:ext cx="10765" cy="7592"/>
                </a:xfrm>
                <a:custGeom>
                  <a:avLst/>
                  <a:gdLst/>
                  <a:ahLst/>
                  <a:cxnLst/>
                  <a:rect l="l" t="t" r="r" b="b"/>
                  <a:pathLst>
                    <a:path w="207" h="146" extrusionOk="0">
                      <a:moveTo>
                        <a:pt x="97" y="1"/>
                      </a:moveTo>
                      <a:cubicBezTo>
                        <a:pt x="0" y="1"/>
                        <a:pt x="0" y="146"/>
                        <a:pt x="97" y="146"/>
                      </a:cubicBezTo>
                      <a:cubicBezTo>
                        <a:pt x="206" y="146"/>
                        <a:pt x="206" y="1"/>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
                <p:cNvSpPr/>
                <p:nvPr/>
              </p:nvSpPr>
              <p:spPr>
                <a:xfrm>
                  <a:off x="1112769" y="911949"/>
                  <a:ext cx="23037" cy="20541"/>
                </a:xfrm>
                <a:custGeom>
                  <a:avLst/>
                  <a:gdLst/>
                  <a:ahLst/>
                  <a:cxnLst/>
                  <a:rect l="l" t="t" r="r" b="b"/>
                  <a:pathLst>
                    <a:path w="443" h="395" extrusionOk="0">
                      <a:moveTo>
                        <a:pt x="178" y="274"/>
                      </a:moveTo>
                      <a:lnTo>
                        <a:pt x="190" y="298"/>
                      </a:lnTo>
                      <a:lnTo>
                        <a:pt x="154" y="298"/>
                      </a:lnTo>
                      <a:lnTo>
                        <a:pt x="137" y="275"/>
                      </a:lnTo>
                      <a:lnTo>
                        <a:pt x="137" y="275"/>
                      </a:lnTo>
                      <a:cubicBezTo>
                        <a:pt x="142" y="276"/>
                        <a:pt x="148" y="276"/>
                        <a:pt x="154" y="276"/>
                      </a:cubicBezTo>
                      <a:cubicBezTo>
                        <a:pt x="162" y="276"/>
                        <a:pt x="170" y="275"/>
                        <a:pt x="178" y="274"/>
                      </a:cubicBezTo>
                      <a:close/>
                      <a:moveTo>
                        <a:pt x="215" y="1"/>
                      </a:moveTo>
                      <a:cubicBezTo>
                        <a:pt x="199" y="1"/>
                        <a:pt x="183" y="3"/>
                        <a:pt x="166" y="8"/>
                      </a:cubicBezTo>
                      <a:cubicBezTo>
                        <a:pt x="144" y="13"/>
                        <a:pt x="124" y="21"/>
                        <a:pt x="107" y="32"/>
                      </a:cubicBezTo>
                      <a:lnTo>
                        <a:pt x="107" y="32"/>
                      </a:lnTo>
                      <a:cubicBezTo>
                        <a:pt x="96" y="35"/>
                        <a:pt x="87" y="38"/>
                        <a:pt x="81" y="44"/>
                      </a:cubicBezTo>
                      <a:cubicBezTo>
                        <a:pt x="0" y="88"/>
                        <a:pt x="4" y="172"/>
                        <a:pt x="50" y="226"/>
                      </a:cubicBezTo>
                      <a:lnTo>
                        <a:pt x="50" y="226"/>
                      </a:lnTo>
                      <a:cubicBezTo>
                        <a:pt x="55" y="268"/>
                        <a:pt x="76" y="308"/>
                        <a:pt x="107" y="336"/>
                      </a:cubicBezTo>
                      <a:lnTo>
                        <a:pt x="107" y="336"/>
                      </a:lnTo>
                      <a:cubicBezTo>
                        <a:pt x="129" y="373"/>
                        <a:pt x="168" y="395"/>
                        <a:pt x="214" y="395"/>
                      </a:cubicBezTo>
                      <a:cubicBezTo>
                        <a:pt x="250" y="395"/>
                        <a:pt x="287" y="383"/>
                        <a:pt x="311" y="358"/>
                      </a:cubicBezTo>
                      <a:cubicBezTo>
                        <a:pt x="329" y="341"/>
                        <a:pt x="372" y="278"/>
                        <a:pt x="366" y="278"/>
                      </a:cubicBezTo>
                      <a:lnTo>
                        <a:pt x="366" y="278"/>
                      </a:lnTo>
                      <a:cubicBezTo>
                        <a:pt x="365" y="278"/>
                        <a:pt x="363" y="280"/>
                        <a:pt x="359" y="284"/>
                      </a:cubicBezTo>
                      <a:lnTo>
                        <a:pt x="359" y="284"/>
                      </a:lnTo>
                      <a:cubicBezTo>
                        <a:pt x="442" y="171"/>
                        <a:pt x="356" y="1"/>
                        <a:pt x="2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
                <p:cNvSpPr/>
                <p:nvPr/>
              </p:nvSpPr>
              <p:spPr>
                <a:xfrm>
                  <a:off x="1163522" y="895984"/>
                  <a:ext cx="11337" cy="8840"/>
                </a:xfrm>
                <a:custGeom>
                  <a:avLst/>
                  <a:gdLst/>
                  <a:ahLst/>
                  <a:cxnLst/>
                  <a:rect l="l" t="t" r="r" b="b"/>
                  <a:pathLst>
                    <a:path w="218" h="170" extrusionOk="0">
                      <a:moveTo>
                        <a:pt x="109" y="0"/>
                      </a:moveTo>
                      <a:cubicBezTo>
                        <a:pt x="0" y="0"/>
                        <a:pt x="0" y="169"/>
                        <a:pt x="109" y="169"/>
                      </a:cubicBezTo>
                      <a:cubicBezTo>
                        <a:pt x="218" y="169"/>
                        <a:pt x="218" y="0"/>
                        <a:pt x="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1064771" y="862599"/>
                  <a:ext cx="32086" cy="23973"/>
                </a:xfrm>
                <a:custGeom>
                  <a:avLst/>
                  <a:gdLst/>
                  <a:ahLst/>
                  <a:cxnLst/>
                  <a:rect l="l" t="t" r="r" b="b"/>
                  <a:pathLst>
                    <a:path w="617" h="461" extrusionOk="0">
                      <a:moveTo>
                        <a:pt x="290" y="1"/>
                      </a:moveTo>
                      <a:cubicBezTo>
                        <a:pt x="0" y="1"/>
                        <a:pt x="0" y="449"/>
                        <a:pt x="290" y="449"/>
                      </a:cubicBezTo>
                      <a:lnTo>
                        <a:pt x="290" y="461"/>
                      </a:lnTo>
                      <a:lnTo>
                        <a:pt x="315" y="461"/>
                      </a:lnTo>
                      <a:cubicBezTo>
                        <a:pt x="617" y="461"/>
                        <a:pt x="617"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1223896" y="924897"/>
                  <a:ext cx="22673" cy="17057"/>
                </a:xfrm>
                <a:custGeom>
                  <a:avLst/>
                  <a:gdLst/>
                  <a:ahLst/>
                  <a:cxnLst/>
                  <a:rect l="l" t="t" r="r" b="b"/>
                  <a:pathLst>
                    <a:path w="436" h="328" extrusionOk="0">
                      <a:moveTo>
                        <a:pt x="218" y="1"/>
                      </a:moveTo>
                      <a:cubicBezTo>
                        <a:pt x="1" y="1"/>
                        <a:pt x="1" y="327"/>
                        <a:pt x="218" y="327"/>
                      </a:cubicBezTo>
                      <a:cubicBezTo>
                        <a:pt x="436" y="327"/>
                        <a:pt x="436" y="1"/>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1206268" y="875808"/>
                  <a:ext cx="22101" cy="18305"/>
                </a:xfrm>
                <a:custGeom>
                  <a:avLst/>
                  <a:gdLst/>
                  <a:ahLst/>
                  <a:cxnLst/>
                  <a:rect l="l" t="t" r="r" b="b"/>
                  <a:pathLst>
                    <a:path w="425" h="352" extrusionOk="0">
                      <a:moveTo>
                        <a:pt x="219" y="1"/>
                      </a:moveTo>
                      <a:cubicBezTo>
                        <a:pt x="1" y="25"/>
                        <a:pt x="1" y="328"/>
                        <a:pt x="219" y="352"/>
                      </a:cubicBezTo>
                      <a:cubicBezTo>
                        <a:pt x="424" y="328"/>
                        <a:pt x="424" y="25"/>
                        <a:pt x="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1044594" y="873311"/>
                  <a:ext cx="24597" cy="18305"/>
                </a:xfrm>
                <a:custGeom>
                  <a:avLst/>
                  <a:gdLst/>
                  <a:ahLst/>
                  <a:cxnLst/>
                  <a:rect l="l" t="t" r="r" b="b"/>
                  <a:pathLst>
                    <a:path w="473" h="352" extrusionOk="0">
                      <a:moveTo>
                        <a:pt x="243" y="1"/>
                      </a:moveTo>
                      <a:cubicBezTo>
                        <a:pt x="1" y="1"/>
                        <a:pt x="1" y="351"/>
                        <a:pt x="243" y="351"/>
                      </a:cubicBezTo>
                      <a:cubicBezTo>
                        <a:pt x="473" y="351"/>
                        <a:pt x="473" y="1"/>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955931" y="908465"/>
                  <a:ext cx="29225" cy="24285"/>
                </a:xfrm>
                <a:custGeom>
                  <a:avLst/>
                  <a:gdLst/>
                  <a:ahLst/>
                  <a:cxnLst/>
                  <a:rect l="l" t="t" r="r" b="b"/>
                  <a:pathLst>
                    <a:path w="562" h="467" extrusionOk="0">
                      <a:moveTo>
                        <a:pt x="217" y="0"/>
                      </a:moveTo>
                      <a:cubicBezTo>
                        <a:pt x="141" y="0"/>
                        <a:pt x="73" y="35"/>
                        <a:pt x="49" y="123"/>
                      </a:cubicBezTo>
                      <a:cubicBezTo>
                        <a:pt x="37" y="135"/>
                        <a:pt x="37" y="159"/>
                        <a:pt x="24" y="183"/>
                      </a:cubicBezTo>
                      <a:cubicBezTo>
                        <a:pt x="0" y="280"/>
                        <a:pt x="49" y="377"/>
                        <a:pt x="133" y="437"/>
                      </a:cubicBezTo>
                      <a:cubicBezTo>
                        <a:pt x="167" y="457"/>
                        <a:pt x="205" y="466"/>
                        <a:pt x="243" y="466"/>
                      </a:cubicBezTo>
                      <a:cubicBezTo>
                        <a:pt x="299" y="466"/>
                        <a:pt x="356" y="445"/>
                        <a:pt x="399" y="401"/>
                      </a:cubicBezTo>
                      <a:cubicBezTo>
                        <a:pt x="424" y="365"/>
                        <a:pt x="448" y="329"/>
                        <a:pt x="472" y="292"/>
                      </a:cubicBezTo>
                      <a:cubicBezTo>
                        <a:pt x="561" y="146"/>
                        <a:pt x="373"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152337" y="-50625"/>
                  <a:ext cx="2586475" cy="2389576"/>
                </a:xfrm>
                <a:custGeom>
                  <a:avLst/>
                  <a:gdLst/>
                  <a:ahLst/>
                  <a:cxnLst/>
                  <a:rect l="l" t="t" r="r" b="b"/>
                  <a:pathLst>
                    <a:path w="45151" h="41712" extrusionOk="0">
                      <a:moveTo>
                        <a:pt x="13338" y="9583"/>
                      </a:moveTo>
                      <a:cubicBezTo>
                        <a:pt x="13314" y="9598"/>
                        <a:pt x="13290" y="9612"/>
                        <a:pt x="13266" y="9627"/>
                      </a:cubicBezTo>
                      <a:lnTo>
                        <a:pt x="13266" y="9627"/>
                      </a:lnTo>
                      <a:cubicBezTo>
                        <a:pt x="13290" y="9612"/>
                        <a:pt x="13314" y="9598"/>
                        <a:pt x="13338" y="9583"/>
                      </a:cubicBezTo>
                      <a:close/>
                      <a:moveTo>
                        <a:pt x="19948" y="0"/>
                      </a:moveTo>
                      <a:cubicBezTo>
                        <a:pt x="12481" y="0"/>
                        <a:pt x="4987" y="4289"/>
                        <a:pt x="1689" y="11434"/>
                      </a:cubicBezTo>
                      <a:cubicBezTo>
                        <a:pt x="2270" y="10515"/>
                        <a:pt x="2923" y="9631"/>
                        <a:pt x="3637" y="8809"/>
                      </a:cubicBezTo>
                      <a:lnTo>
                        <a:pt x="3637" y="8809"/>
                      </a:lnTo>
                      <a:cubicBezTo>
                        <a:pt x="3407" y="9172"/>
                        <a:pt x="3189" y="9535"/>
                        <a:pt x="2959" y="9898"/>
                      </a:cubicBezTo>
                      <a:cubicBezTo>
                        <a:pt x="6381" y="5050"/>
                        <a:pt x="13084" y="2282"/>
                        <a:pt x="19513" y="2282"/>
                      </a:cubicBezTo>
                      <a:cubicBezTo>
                        <a:pt x="26880" y="2282"/>
                        <a:pt x="33887" y="5916"/>
                        <a:pt x="35185" y="14216"/>
                      </a:cubicBezTo>
                      <a:cubicBezTo>
                        <a:pt x="35137" y="13926"/>
                        <a:pt x="35088" y="13648"/>
                        <a:pt x="35028" y="13369"/>
                      </a:cubicBezTo>
                      <a:lnTo>
                        <a:pt x="35028" y="13369"/>
                      </a:lnTo>
                      <a:cubicBezTo>
                        <a:pt x="35851" y="18123"/>
                        <a:pt x="34701" y="23639"/>
                        <a:pt x="30298" y="26264"/>
                      </a:cubicBezTo>
                      <a:cubicBezTo>
                        <a:pt x="28832" y="27141"/>
                        <a:pt x="27070" y="27569"/>
                        <a:pt x="25314" y="27569"/>
                      </a:cubicBezTo>
                      <a:cubicBezTo>
                        <a:pt x="20910" y="27569"/>
                        <a:pt x="16535" y="24877"/>
                        <a:pt x="16907" y="19793"/>
                      </a:cubicBezTo>
                      <a:lnTo>
                        <a:pt x="16907" y="19793"/>
                      </a:lnTo>
                      <a:cubicBezTo>
                        <a:pt x="17374" y="23874"/>
                        <a:pt x="20170" y="25607"/>
                        <a:pt x="23197" y="25607"/>
                      </a:cubicBezTo>
                      <a:cubicBezTo>
                        <a:pt x="26290" y="25607"/>
                        <a:pt x="29625" y="23798"/>
                        <a:pt x="30963" y="20833"/>
                      </a:cubicBezTo>
                      <a:cubicBezTo>
                        <a:pt x="33613" y="14978"/>
                        <a:pt x="29173" y="7938"/>
                        <a:pt x="23258" y="6365"/>
                      </a:cubicBezTo>
                      <a:cubicBezTo>
                        <a:pt x="22129" y="6069"/>
                        <a:pt x="20990" y="5929"/>
                        <a:pt x="19860" y="5929"/>
                      </a:cubicBezTo>
                      <a:cubicBezTo>
                        <a:pt x="13603" y="5929"/>
                        <a:pt x="7645" y="10227"/>
                        <a:pt x="5524" y="16140"/>
                      </a:cubicBezTo>
                      <a:cubicBezTo>
                        <a:pt x="1205" y="28188"/>
                        <a:pt x="10822" y="41071"/>
                        <a:pt x="23197" y="41712"/>
                      </a:cubicBezTo>
                      <a:cubicBezTo>
                        <a:pt x="22133" y="41506"/>
                        <a:pt x="21068" y="41228"/>
                        <a:pt x="20040" y="40865"/>
                      </a:cubicBezTo>
                      <a:lnTo>
                        <a:pt x="20040" y="40865"/>
                      </a:lnTo>
                      <a:cubicBezTo>
                        <a:pt x="20463" y="40950"/>
                        <a:pt x="20875" y="41022"/>
                        <a:pt x="21310" y="41095"/>
                      </a:cubicBezTo>
                      <a:cubicBezTo>
                        <a:pt x="8991" y="38162"/>
                        <a:pt x="1" y="18035"/>
                        <a:pt x="12928" y="9835"/>
                      </a:cubicBezTo>
                      <a:lnTo>
                        <a:pt x="12928" y="9835"/>
                      </a:lnTo>
                      <a:cubicBezTo>
                        <a:pt x="15187" y="8521"/>
                        <a:pt x="17807" y="7724"/>
                        <a:pt x="20340" y="7724"/>
                      </a:cubicBezTo>
                      <a:cubicBezTo>
                        <a:pt x="23391" y="7724"/>
                        <a:pt x="26315" y="8881"/>
                        <a:pt x="28326" y="11688"/>
                      </a:cubicBezTo>
                      <a:cubicBezTo>
                        <a:pt x="31602" y="16259"/>
                        <a:pt x="30089" y="24890"/>
                        <a:pt x="23768" y="24890"/>
                      </a:cubicBezTo>
                      <a:cubicBezTo>
                        <a:pt x="23180" y="24890"/>
                        <a:pt x="22550" y="24815"/>
                        <a:pt x="21879" y="24656"/>
                      </a:cubicBezTo>
                      <a:lnTo>
                        <a:pt x="21879" y="24656"/>
                      </a:lnTo>
                      <a:cubicBezTo>
                        <a:pt x="22160" y="24683"/>
                        <a:pt x="22432" y="24696"/>
                        <a:pt x="22693" y="24696"/>
                      </a:cubicBezTo>
                      <a:cubicBezTo>
                        <a:pt x="30619" y="24696"/>
                        <a:pt x="29331" y="12656"/>
                        <a:pt x="21637" y="11930"/>
                      </a:cubicBezTo>
                      <a:cubicBezTo>
                        <a:pt x="21372" y="11905"/>
                        <a:pt x="21111" y="11894"/>
                        <a:pt x="20854" y="11894"/>
                      </a:cubicBezTo>
                      <a:cubicBezTo>
                        <a:pt x="14597" y="11894"/>
                        <a:pt x="10588" y="18934"/>
                        <a:pt x="11947" y="24813"/>
                      </a:cubicBezTo>
                      <a:cubicBezTo>
                        <a:pt x="13401" y="31070"/>
                        <a:pt x="19987" y="35037"/>
                        <a:pt x="26139" y="35037"/>
                      </a:cubicBezTo>
                      <a:cubicBezTo>
                        <a:pt x="26231" y="35037"/>
                        <a:pt x="26323" y="35036"/>
                        <a:pt x="26415" y="35035"/>
                      </a:cubicBezTo>
                      <a:cubicBezTo>
                        <a:pt x="35863" y="34865"/>
                        <a:pt x="43254" y="25551"/>
                        <a:pt x="43181" y="16490"/>
                      </a:cubicBezTo>
                      <a:cubicBezTo>
                        <a:pt x="43012" y="11373"/>
                        <a:pt x="41355" y="6462"/>
                        <a:pt x="37798" y="2700"/>
                      </a:cubicBezTo>
                      <a:lnTo>
                        <a:pt x="37798" y="2700"/>
                      </a:lnTo>
                      <a:cubicBezTo>
                        <a:pt x="38427" y="3583"/>
                        <a:pt x="38996" y="4515"/>
                        <a:pt x="39492" y="5494"/>
                      </a:cubicBezTo>
                      <a:cubicBezTo>
                        <a:pt x="39250" y="5144"/>
                        <a:pt x="38996" y="4805"/>
                        <a:pt x="38742" y="4454"/>
                      </a:cubicBezTo>
                      <a:lnTo>
                        <a:pt x="38742" y="4454"/>
                      </a:lnTo>
                      <a:cubicBezTo>
                        <a:pt x="45150" y="14341"/>
                        <a:pt x="39160" y="33163"/>
                        <a:pt x="26096" y="33163"/>
                      </a:cubicBezTo>
                      <a:cubicBezTo>
                        <a:pt x="25212" y="33163"/>
                        <a:pt x="24295" y="33077"/>
                        <a:pt x="23348" y="32896"/>
                      </a:cubicBezTo>
                      <a:lnTo>
                        <a:pt x="23348" y="32896"/>
                      </a:lnTo>
                      <a:cubicBezTo>
                        <a:pt x="17581" y="31559"/>
                        <a:pt x="12303" y="27014"/>
                        <a:pt x="13423" y="20579"/>
                      </a:cubicBezTo>
                      <a:cubicBezTo>
                        <a:pt x="14114" y="16579"/>
                        <a:pt x="18430" y="12904"/>
                        <a:pt x="22251" y="12904"/>
                      </a:cubicBezTo>
                      <a:cubicBezTo>
                        <a:pt x="24382" y="12904"/>
                        <a:pt x="26359" y="14047"/>
                        <a:pt x="27468" y="16914"/>
                      </a:cubicBezTo>
                      <a:cubicBezTo>
                        <a:pt x="26475" y="14674"/>
                        <a:pt x="24789" y="13747"/>
                        <a:pt x="23006" y="13747"/>
                      </a:cubicBezTo>
                      <a:cubicBezTo>
                        <a:pt x="18356" y="13747"/>
                        <a:pt x="13050" y="20056"/>
                        <a:pt x="17693" y="25853"/>
                      </a:cubicBezTo>
                      <a:cubicBezTo>
                        <a:pt x="19527" y="28145"/>
                        <a:pt x="22302" y="29180"/>
                        <a:pt x="25139" y="29180"/>
                      </a:cubicBezTo>
                      <a:cubicBezTo>
                        <a:pt x="28293" y="29180"/>
                        <a:pt x="31524" y="27902"/>
                        <a:pt x="33625" y="25648"/>
                      </a:cubicBezTo>
                      <a:cubicBezTo>
                        <a:pt x="39080" y="19781"/>
                        <a:pt x="37883" y="9922"/>
                        <a:pt x="32173" y="4684"/>
                      </a:cubicBezTo>
                      <a:cubicBezTo>
                        <a:pt x="28670" y="1466"/>
                        <a:pt x="24313" y="0"/>
                        <a:pt x="19948"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2" name="Google Shape;1062;p3"/>
            <p:cNvGrpSpPr/>
            <p:nvPr/>
          </p:nvGrpSpPr>
          <p:grpSpPr>
            <a:xfrm>
              <a:off x="7335608" y="2845634"/>
              <a:ext cx="2735698" cy="2906951"/>
              <a:chOff x="7074538" y="2755486"/>
              <a:chExt cx="2010655" cy="2136521"/>
            </a:xfrm>
          </p:grpSpPr>
          <p:grpSp>
            <p:nvGrpSpPr>
              <p:cNvPr id="1063" name="Google Shape;1063;p3"/>
              <p:cNvGrpSpPr/>
              <p:nvPr/>
            </p:nvGrpSpPr>
            <p:grpSpPr>
              <a:xfrm flipH="1">
                <a:off x="7346152" y="2910434"/>
                <a:ext cx="1569582" cy="1981573"/>
                <a:chOff x="146217" y="2712579"/>
                <a:chExt cx="1552966" cy="1960401"/>
              </a:xfrm>
            </p:grpSpPr>
            <p:grpSp>
              <p:nvGrpSpPr>
                <p:cNvPr id="1064" name="Google Shape;1064;p3"/>
                <p:cNvGrpSpPr/>
                <p:nvPr/>
              </p:nvGrpSpPr>
              <p:grpSpPr>
                <a:xfrm>
                  <a:off x="146217" y="2712579"/>
                  <a:ext cx="1134008" cy="607901"/>
                  <a:chOff x="5206900" y="826150"/>
                  <a:chExt cx="599275" cy="321250"/>
                </a:xfrm>
              </p:grpSpPr>
              <p:sp>
                <p:nvSpPr>
                  <p:cNvPr id="1065" name="Google Shape;1065;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
                <p:cNvGrpSpPr/>
                <p:nvPr/>
              </p:nvGrpSpPr>
              <p:grpSpPr>
                <a:xfrm rot="-9256633">
                  <a:off x="489429" y="3110262"/>
                  <a:ext cx="1134020" cy="607908"/>
                  <a:chOff x="5206900" y="826150"/>
                  <a:chExt cx="599275" cy="321250"/>
                </a:xfrm>
              </p:grpSpPr>
              <p:sp>
                <p:nvSpPr>
                  <p:cNvPr id="1080" name="Google Shape;1080;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3"/>
                <p:cNvGrpSpPr/>
                <p:nvPr/>
              </p:nvGrpSpPr>
              <p:grpSpPr>
                <a:xfrm rot="7120513" flipH="1">
                  <a:off x="538618" y="3725726"/>
                  <a:ext cx="1133997" cy="607895"/>
                  <a:chOff x="5206900" y="826150"/>
                  <a:chExt cx="599275" cy="321250"/>
                </a:xfrm>
              </p:grpSpPr>
              <p:sp>
                <p:nvSpPr>
                  <p:cNvPr id="1095" name="Google Shape;1095;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9" name="Google Shape;1109;p3"/>
              <p:cNvSpPr/>
              <p:nvPr/>
            </p:nvSpPr>
            <p:spPr>
              <a:xfrm>
                <a:off x="7161230" y="2910343"/>
                <a:ext cx="1870244" cy="1349511"/>
              </a:xfrm>
              <a:custGeom>
                <a:avLst/>
                <a:gdLst/>
                <a:ahLst/>
                <a:cxnLst/>
                <a:rect l="l" t="t" r="r" b="b"/>
                <a:pathLst>
                  <a:path w="16610" h="11985" extrusionOk="0">
                    <a:moveTo>
                      <a:pt x="9059" y="0"/>
                    </a:moveTo>
                    <a:cubicBezTo>
                      <a:pt x="7874" y="0"/>
                      <a:pt x="6703" y="379"/>
                      <a:pt x="5722" y="1117"/>
                    </a:cubicBezTo>
                    <a:cubicBezTo>
                      <a:pt x="4694" y="1903"/>
                      <a:pt x="4004" y="3064"/>
                      <a:pt x="3799" y="4346"/>
                    </a:cubicBezTo>
                    <a:cubicBezTo>
                      <a:pt x="3654" y="5423"/>
                      <a:pt x="4113" y="6621"/>
                      <a:pt x="4972" y="7371"/>
                    </a:cubicBezTo>
                    <a:cubicBezTo>
                      <a:pt x="5537" y="7872"/>
                      <a:pt x="6191" y="8133"/>
                      <a:pt x="6857" y="8133"/>
                    </a:cubicBezTo>
                    <a:cubicBezTo>
                      <a:pt x="7075" y="8133"/>
                      <a:pt x="7295" y="8105"/>
                      <a:pt x="7512" y="8048"/>
                    </a:cubicBezTo>
                    <a:cubicBezTo>
                      <a:pt x="7633" y="8012"/>
                      <a:pt x="7754" y="7951"/>
                      <a:pt x="7863" y="7879"/>
                    </a:cubicBezTo>
                    <a:cubicBezTo>
                      <a:pt x="8178" y="7637"/>
                      <a:pt x="8359" y="7238"/>
                      <a:pt x="8541" y="6863"/>
                    </a:cubicBezTo>
                    <a:cubicBezTo>
                      <a:pt x="8698" y="6524"/>
                      <a:pt x="8855" y="6197"/>
                      <a:pt x="9097" y="6004"/>
                    </a:cubicBezTo>
                    <a:cubicBezTo>
                      <a:pt x="9234" y="5896"/>
                      <a:pt x="9402" y="5836"/>
                      <a:pt x="9577" y="5836"/>
                    </a:cubicBezTo>
                    <a:cubicBezTo>
                      <a:pt x="9618" y="5836"/>
                      <a:pt x="9660" y="5839"/>
                      <a:pt x="9702" y="5846"/>
                    </a:cubicBezTo>
                    <a:cubicBezTo>
                      <a:pt x="10246" y="5895"/>
                      <a:pt x="10718" y="6246"/>
                      <a:pt x="10936" y="6742"/>
                    </a:cubicBezTo>
                    <a:cubicBezTo>
                      <a:pt x="11371" y="7758"/>
                      <a:pt x="10900" y="9403"/>
                      <a:pt x="10210" y="10346"/>
                    </a:cubicBezTo>
                    <a:cubicBezTo>
                      <a:pt x="10053" y="10528"/>
                      <a:pt x="9871" y="10685"/>
                      <a:pt x="9690" y="10830"/>
                    </a:cubicBezTo>
                    <a:cubicBezTo>
                      <a:pt x="8621" y="11648"/>
                      <a:pt x="7295" y="11838"/>
                      <a:pt x="6167" y="11838"/>
                    </a:cubicBezTo>
                    <a:cubicBezTo>
                      <a:pt x="5828" y="11838"/>
                      <a:pt x="5506" y="11820"/>
                      <a:pt x="5214" y="11798"/>
                    </a:cubicBezTo>
                    <a:cubicBezTo>
                      <a:pt x="2783" y="11375"/>
                      <a:pt x="908" y="9488"/>
                      <a:pt x="0" y="7649"/>
                    </a:cubicBezTo>
                    <a:lnTo>
                      <a:pt x="0" y="7649"/>
                    </a:lnTo>
                    <a:cubicBezTo>
                      <a:pt x="1011" y="10334"/>
                      <a:pt x="3570" y="11984"/>
                      <a:pt x="6284" y="11984"/>
                    </a:cubicBezTo>
                    <a:cubicBezTo>
                      <a:pt x="7079" y="11984"/>
                      <a:pt x="7887" y="11843"/>
                      <a:pt x="8674" y="11544"/>
                    </a:cubicBezTo>
                    <a:cubicBezTo>
                      <a:pt x="9049" y="11387"/>
                      <a:pt x="9412" y="11181"/>
                      <a:pt x="9738" y="10927"/>
                    </a:cubicBezTo>
                    <a:cubicBezTo>
                      <a:pt x="10754" y="10165"/>
                      <a:pt x="11383" y="9016"/>
                      <a:pt x="11468" y="7758"/>
                    </a:cubicBezTo>
                    <a:cubicBezTo>
                      <a:pt x="11420" y="6258"/>
                      <a:pt x="10815" y="5121"/>
                      <a:pt x="9823" y="4649"/>
                    </a:cubicBezTo>
                    <a:cubicBezTo>
                      <a:pt x="9508" y="4491"/>
                      <a:pt x="9186" y="4414"/>
                      <a:pt x="8873" y="4414"/>
                    </a:cubicBezTo>
                    <a:cubicBezTo>
                      <a:pt x="8465" y="4414"/>
                      <a:pt x="8073" y="4546"/>
                      <a:pt x="7730" y="4806"/>
                    </a:cubicBezTo>
                    <a:cubicBezTo>
                      <a:pt x="7271" y="5181"/>
                      <a:pt x="6944" y="5701"/>
                      <a:pt x="6787" y="6270"/>
                    </a:cubicBezTo>
                    <a:cubicBezTo>
                      <a:pt x="6750" y="6439"/>
                      <a:pt x="6666" y="6584"/>
                      <a:pt x="6533" y="6681"/>
                    </a:cubicBezTo>
                    <a:cubicBezTo>
                      <a:pt x="6407" y="6778"/>
                      <a:pt x="6258" y="6818"/>
                      <a:pt x="6100" y="6818"/>
                    </a:cubicBezTo>
                    <a:cubicBezTo>
                      <a:pt x="5742" y="6818"/>
                      <a:pt x="5338" y="6610"/>
                      <a:pt x="5045" y="6367"/>
                    </a:cubicBezTo>
                    <a:lnTo>
                      <a:pt x="5033" y="6354"/>
                    </a:lnTo>
                    <a:cubicBezTo>
                      <a:pt x="4331" y="5677"/>
                      <a:pt x="4089" y="4613"/>
                      <a:pt x="4379" y="3427"/>
                    </a:cubicBezTo>
                    <a:cubicBezTo>
                      <a:pt x="4646" y="2532"/>
                      <a:pt x="5190" y="1734"/>
                      <a:pt x="5928" y="1165"/>
                    </a:cubicBezTo>
                    <a:cubicBezTo>
                      <a:pt x="6768" y="525"/>
                      <a:pt x="7830" y="207"/>
                      <a:pt x="8942" y="207"/>
                    </a:cubicBezTo>
                    <a:cubicBezTo>
                      <a:pt x="10122" y="207"/>
                      <a:pt x="11359" y="564"/>
                      <a:pt x="12448" y="1274"/>
                    </a:cubicBezTo>
                    <a:cubicBezTo>
                      <a:pt x="15968" y="3475"/>
                      <a:pt x="16609" y="7540"/>
                      <a:pt x="15521" y="11205"/>
                    </a:cubicBezTo>
                    <a:cubicBezTo>
                      <a:pt x="16246" y="9354"/>
                      <a:pt x="16343" y="7322"/>
                      <a:pt x="15811" y="5411"/>
                    </a:cubicBezTo>
                    <a:cubicBezTo>
                      <a:pt x="15133" y="3064"/>
                      <a:pt x="13476" y="1286"/>
                      <a:pt x="11142" y="403"/>
                    </a:cubicBezTo>
                    <a:cubicBezTo>
                      <a:pt x="10467" y="133"/>
                      <a:pt x="9761" y="0"/>
                      <a:pt x="9059"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10;p3"/>
              <p:cNvGrpSpPr/>
              <p:nvPr/>
            </p:nvGrpSpPr>
            <p:grpSpPr>
              <a:xfrm rot="-4586846" flipH="1">
                <a:off x="7577630" y="2882375"/>
                <a:ext cx="1351919" cy="1384943"/>
                <a:chOff x="146217" y="2712579"/>
                <a:chExt cx="1552966" cy="1960401"/>
              </a:xfrm>
            </p:grpSpPr>
            <p:grpSp>
              <p:nvGrpSpPr>
                <p:cNvPr id="1111" name="Google Shape;1111;p3"/>
                <p:cNvGrpSpPr/>
                <p:nvPr/>
              </p:nvGrpSpPr>
              <p:grpSpPr>
                <a:xfrm>
                  <a:off x="146217" y="2712579"/>
                  <a:ext cx="1134008" cy="607901"/>
                  <a:chOff x="5206900" y="826150"/>
                  <a:chExt cx="599275" cy="321250"/>
                </a:xfrm>
              </p:grpSpPr>
              <p:sp>
                <p:nvSpPr>
                  <p:cNvPr id="1112" name="Google Shape;1112;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3"/>
                <p:cNvGrpSpPr/>
                <p:nvPr/>
              </p:nvGrpSpPr>
              <p:grpSpPr>
                <a:xfrm rot="-9256633">
                  <a:off x="489429" y="3110262"/>
                  <a:ext cx="1134020" cy="607908"/>
                  <a:chOff x="5206900" y="826150"/>
                  <a:chExt cx="599275" cy="321250"/>
                </a:xfrm>
              </p:grpSpPr>
              <p:sp>
                <p:nvSpPr>
                  <p:cNvPr id="1127" name="Google Shape;1127;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3"/>
                <p:cNvGrpSpPr/>
                <p:nvPr/>
              </p:nvGrpSpPr>
              <p:grpSpPr>
                <a:xfrm rot="7120513" flipH="1">
                  <a:off x="538618" y="3725726"/>
                  <a:ext cx="1133997" cy="607895"/>
                  <a:chOff x="5206900" y="826150"/>
                  <a:chExt cx="599275" cy="321250"/>
                </a:xfrm>
              </p:grpSpPr>
              <p:sp>
                <p:nvSpPr>
                  <p:cNvPr id="1142" name="Google Shape;1142;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6" name="Google Shape;1156;p3"/>
              <p:cNvGrpSpPr/>
              <p:nvPr/>
            </p:nvGrpSpPr>
            <p:grpSpPr>
              <a:xfrm rot="5833908" flipH="1">
                <a:off x="7188987" y="2833692"/>
                <a:ext cx="1612381" cy="1651433"/>
                <a:chOff x="146217" y="2712579"/>
                <a:chExt cx="1552966" cy="1960401"/>
              </a:xfrm>
            </p:grpSpPr>
            <p:grpSp>
              <p:nvGrpSpPr>
                <p:cNvPr id="1157" name="Google Shape;1157;p3"/>
                <p:cNvGrpSpPr/>
                <p:nvPr/>
              </p:nvGrpSpPr>
              <p:grpSpPr>
                <a:xfrm>
                  <a:off x="146217" y="2712579"/>
                  <a:ext cx="1134008" cy="607901"/>
                  <a:chOff x="5206900" y="826150"/>
                  <a:chExt cx="599275" cy="321250"/>
                </a:xfrm>
              </p:grpSpPr>
              <p:sp>
                <p:nvSpPr>
                  <p:cNvPr id="1158" name="Google Shape;1158;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3"/>
                <p:cNvGrpSpPr/>
                <p:nvPr/>
              </p:nvGrpSpPr>
              <p:grpSpPr>
                <a:xfrm rot="-9256633">
                  <a:off x="489429" y="3110262"/>
                  <a:ext cx="1134020" cy="607908"/>
                  <a:chOff x="5206900" y="826150"/>
                  <a:chExt cx="599275" cy="321250"/>
                </a:xfrm>
              </p:grpSpPr>
              <p:sp>
                <p:nvSpPr>
                  <p:cNvPr id="1173" name="Google Shape;1173;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3"/>
                <p:cNvGrpSpPr/>
                <p:nvPr/>
              </p:nvGrpSpPr>
              <p:grpSpPr>
                <a:xfrm rot="7120513" flipH="1">
                  <a:off x="538618" y="3725726"/>
                  <a:ext cx="1133997" cy="607895"/>
                  <a:chOff x="5206900" y="826150"/>
                  <a:chExt cx="599275" cy="321250"/>
                </a:xfrm>
              </p:grpSpPr>
              <p:sp>
                <p:nvSpPr>
                  <p:cNvPr id="1188" name="Google Shape;1188;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 name="Google Shape;1202;p3"/>
              <p:cNvGrpSpPr/>
              <p:nvPr/>
            </p:nvGrpSpPr>
            <p:grpSpPr>
              <a:xfrm>
                <a:off x="7351673" y="2996434"/>
                <a:ext cx="1612289" cy="1651638"/>
                <a:chOff x="146217" y="2712579"/>
                <a:chExt cx="1552966" cy="1960401"/>
              </a:xfrm>
            </p:grpSpPr>
            <p:grpSp>
              <p:nvGrpSpPr>
                <p:cNvPr id="1203" name="Google Shape;1203;p3"/>
                <p:cNvGrpSpPr/>
                <p:nvPr/>
              </p:nvGrpSpPr>
              <p:grpSpPr>
                <a:xfrm>
                  <a:off x="146217" y="2712579"/>
                  <a:ext cx="1134008" cy="607901"/>
                  <a:chOff x="5206900" y="826150"/>
                  <a:chExt cx="599275" cy="321250"/>
                </a:xfrm>
              </p:grpSpPr>
              <p:sp>
                <p:nvSpPr>
                  <p:cNvPr id="1204" name="Google Shape;1204;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3"/>
                <p:cNvGrpSpPr/>
                <p:nvPr/>
              </p:nvGrpSpPr>
              <p:grpSpPr>
                <a:xfrm rot="-9256633">
                  <a:off x="489429" y="3110262"/>
                  <a:ext cx="1134020" cy="607908"/>
                  <a:chOff x="5206900" y="826150"/>
                  <a:chExt cx="599275" cy="321250"/>
                </a:xfrm>
              </p:grpSpPr>
              <p:sp>
                <p:nvSpPr>
                  <p:cNvPr id="1219" name="Google Shape;1219;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3"/>
                <p:cNvGrpSpPr/>
                <p:nvPr/>
              </p:nvGrpSpPr>
              <p:grpSpPr>
                <a:xfrm rot="7120513" flipH="1">
                  <a:off x="538618" y="3725726"/>
                  <a:ext cx="1133997" cy="607895"/>
                  <a:chOff x="5206900" y="826150"/>
                  <a:chExt cx="599275" cy="321250"/>
                </a:xfrm>
              </p:grpSpPr>
              <p:sp>
                <p:nvSpPr>
                  <p:cNvPr id="1234" name="Google Shape;1234;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248" name="Google Shape;1248;p3"/>
          <p:cNvSpPr txBox="1">
            <a:spLocks noGrp="1"/>
          </p:cNvSpPr>
          <p:nvPr>
            <p:ph type="title"/>
          </p:nvPr>
        </p:nvSpPr>
        <p:spPr>
          <a:xfrm>
            <a:off x="2691300" y="1289225"/>
            <a:ext cx="3761400" cy="159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0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49" name="Google Shape;1249;p3"/>
          <p:cNvSpPr txBox="1">
            <a:spLocks noGrp="1"/>
          </p:cNvSpPr>
          <p:nvPr>
            <p:ph type="subTitle" idx="1"/>
          </p:nvPr>
        </p:nvSpPr>
        <p:spPr>
          <a:xfrm>
            <a:off x="2691300" y="3012450"/>
            <a:ext cx="3761400" cy="84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0"/>
        <p:cNvGrpSpPr/>
        <p:nvPr/>
      </p:nvGrpSpPr>
      <p:grpSpPr>
        <a:xfrm>
          <a:off x="0" y="0"/>
          <a:ext cx="0" cy="0"/>
          <a:chOff x="0" y="0"/>
          <a:chExt cx="0" cy="0"/>
        </a:xfrm>
      </p:grpSpPr>
      <p:grpSp>
        <p:nvGrpSpPr>
          <p:cNvPr id="1251" name="Google Shape;1251;p4"/>
          <p:cNvGrpSpPr/>
          <p:nvPr/>
        </p:nvGrpSpPr>
        <p:grpSpPr>
          <a:xfrm>
            <a:off x="176625" y="110350"/>
            <a:ext cx="8790774" cy="4922811"/>
            <a:chOff x="131600" y="118425"/>
            <a:chExt cx="8790774" cy="4922811"/>
          </a:xfrm>
        </p:grpSpPr>
        <p:sp>
          <p:nvSpPr>
            <p:cNvPr id="1252" name="Google Shape;1252;p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
            <p:cNvGrpSpPr/>
            <p:nvPr/>
          </p:nvGrpSpPr>
          <p:grpSpPr>
            <a:xfrm>
              <a:off x="131600" y="1884558"/>
              <a:ext cx="2122449" cy="3112715"/>
              <a:chOff x="131600" y="1884558"/>
              <a:chExt cx="2122449" cy="3112715"/>
            </a:xfrm>
          </p:grpSpPr>
          <p:sp>
            <p:nvSpPr>
              <p:cNvPr id="1254" name="Google Shape;1254;p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
            <p:cNvGrpSpPr/>
            <p:nvPr/>
          </p:nvGrpSpPr>
          <p:grpSpPr>
            <a:xfrm flipH="1">
              <a:off x="2342550" y="2567965"/>
              <a:ext cx="3964145" cy="1455821"/>
              <a:chOff x="3233388" y="140740"/>
              <a:chExt cx="3964145" cy="1455821"/>
            </a:xfrm>
          </p:grpSpPr>
          <p:sp>
            <p:nvSpPr>
              <p:cNvPr id="1280" name="Google Shape;1280;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4"/>
            <p:cNvGrpSpPr/>
            <p:nvPr/>
          </p:nvGrpSpPr>
          <p:grpSpPr>
            <a:xfrm rot="5400000">
              <a:off x="6199788" y="1372590"/>
              <a:ext cx="3964145" cy="1455821"/>
              <a:chOff x="3233388" y="140740"/>
              <a:chExt cx="3964145" cy="1455821"/>
            </a:xfrm>
          </p:grpSpPr>
          <p:sp>
            <p:nvSpPr>
              <p:cNvPr id="1407" name="Google Shape;1407;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8" name="Google Shape;1438;p4"/>
            <p:cNvGrpSpPr/>
            <p:nvPr/>
          </p:nvGrpSpPr>
          <p:grpSpPr>
            <a:xfrm>
              <a:off x="234224" y="118425"/>
              <a:ext cx="3532446" cy="1609151"/>
              <a:chOff x="140599" y="118425"/>
              <a:chExt cx="3532446" cy="1609151"/>
            </a:xfrm>
          </p:grpSpPr>
          <p:sp>
            <p:nvSpPr>
              <p:cNvPr id="1439" name="Google Shape;1439;p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5" name="Google Shape;1465;p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4"/>
            <p:cNvGrpSpPr/>
            <p:nvPr/>
          </p:nvGrpSpPr>
          <p:grpSpPr>
            <a:xfrm>
              <a:off x="3327013" y="140740"/>
              <a:ext cx="3964145" cy="1455821"/>
              <a:chOff x="3233388" y="140740"/>
              <a:chExt cx="3964145" cy="1455821"/>
            </a:xfrm>
          </p:grpSpPr>
          <p:sp>
            <p:nvSpPr>
              <p:cNvPr id="1467" name="Google Shape;1467;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3" name="Google Shape;1493;p4"/>
          <p:cNvSpPr txBox="1">
            <a:spLocks noGrp="1"/>
          </p:cNvSpPr>
          <p:nvPr>
            <p:ph type="body" idx="1"/>
          </p:nvPr>
        </p:nvSpPr>
        <p:spPr>
          <a:xfrm>
            <a:off x="713225" y="1152475"/>
            <a:ext cx="7754100" cy="3451500"/>
          </a:xfrm>
          <a:prstGeom prst="rect">
            <a:avLst/>
          </a:prstGeom>
        </p:spPr>
        <p:txBody>
          <a:bodyPr spcFirstLastPara="1" wrap="square" lIns="91425" tIns="91425" rIns="91425" bIns="91425" anchor="t" anchorCtr="0">
            <a:noAutofit/>
          </a:bodyPr>
          <a:lstStyle>
            <a:lvl1pPr marL="457200" lvl="0" indent="-387350">
              <a:spcBef>
                <a:spcPts val="0"/>
              </a:spcBef>
              <a:spcAft>
                <a:spcPts val="0"/>
              </a:spcAft>
              <a:buSzPts val="25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grpSp>
        <p:nvGrpSpPr>
          <p:cNvPr id="1494" name="Google Shape;1494;p4"/>
          <p:cNvGrpSpPr/>
          <p:nvPr/>
        </p:nvGrpSpPr>
        <p:grpSpPr>
          <a:xfrm>
            <a:off x="7742920" y="1797641"/>
            <a:ext cx="2037475" cy="3447946"/>
            <a:chOff x="7694395" y="1765291"/>
            <a:chExt cx="2037475" cy="3447946"/>
          </a:xfrm>
        </p:grpSpPr>
        <p:grpSp>
          <p:nvGrpSpPr>
            <p:cNvPr id="1495" name="Google Shape;1495;p4"/>
            <p:cNvGrpSpPr/>
            <p:nvPr/>
          </p:nvGrpSpPr>
          <p:grpSpPr>
            <a:xfrm rot="10800000" flipH="1">
              <a:off x="7694395" y="3068166"/>
              <a:ext cx="1699100" cy="2145071"/>
              <a:chOff x="146217" y="2712579"/>
              <a:chExt cx="1552966" cy="1960401"/>
            </a:xfrm>
          </p:grpSpPr>
          <p:grpSp>
            <p:nvGrpSpPr>
              <p:cNvPr id="1496" name="Google Shape;1496;p4"/>
              <p:cNvGrpSpPr/>
              <p:nvPr/>
            </p:nvGrpSpPr>
            <p:grpSpPr>
              <a:xfrm>
                <a:off x="146217" y="2712579"/>
                <a:ext cx="1134008" cy="607901"/>
                <a:chOff x="5206900" y="826150"/>
                <a:chExt cx="599275" cy="321250"/>
              </a:xfrm>
            </p:grpSpPr>
            <p:sp>
              <p:nvSpPr>
                <p:cNvPr id="1497" name="Google Shape;1497;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4"/>
              <p:cNvGrpSpPr/>
              <p:nvPr/>
            </p:nvGrpSpPr>
            <p:grpSpPr>
              <a:xfrm rot="-9256633">
                <a:off x="489429" y="3110262"/>
                <a:ext cx="1134020" cy="607908"/>
                <a:chOff x="5206900" y="826150"/>
                <a:chExt cx="599275" cy="321250"/>
              </a:xfrm>
            </p:grpSpPr>
            <p:sp>
              <p:nvSpPr>
                <p:cNvPr id="1512" name="Google Shape;1512;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4"/>
              <p:cNvGrpSpPr/>
              <p:nvPr/>
            </p:nvGrpSpPr>
            <p:grpSpPr>
              <a:xfrm rot="7120513" flipH="1">
                <a:off x="538618" y="3725726"/>
                <a:ext cx="1133997" cy="607895"/>
                <a:chOff x="5206900" y="826150"/>
                <a:chExt cx="599275" cy="321250"/>
              </a:xfrm>
            </p:grpSpPr>
            <p:sp>
              <p:nvSpPr>
                <p:cNvPr id="1527" name="Google Shape;1527;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1" name="Google Shape;1541;p4"/>
            <p:cNvGrpSpPr/>
            <p:nvPr/>
          </p:nvGrpSpPr>
          <p:grpSpPr>
            <a:xfrm rot="10800000" flipH="1">
              <a:off x="8032770" y="1765291"/>
              <a:ext cx="1699100" cy="2145071"/>
              <a:chOff x="146217" y="2712579"/>
              <a:chExt cx="1552966" cy="1960401"/>
            </a:xfrm>
          </p:grpSpPr>
          <p:grpSp>
            <p:nvGrpSpPr>
              <p:cNvPr id="1542" name="Google Shape;1542;p4"/>
              <p:cNvGrpSpPr/>
              <p:nvPr/>
            </p:nvGrpSpPr>
            <p:grpSpPr>
              <a:xfrm>
                <a:off x="146217" y="2712579"/>
                <a:ext cx="1134008" cy="607901"/>
                <a:chOff x="5206900" y="826150"/>
                <a:chExt cx="599275" cy="321250"/>
              </a:xfrm>
            </p:grpSpPr>
            <p:sp>
              <p:nvSpPr>
                <p:cNvPr id="1543" name="Google Shape;1543;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
              <p:cNvGrpSpPr/>
              <p:nvPr/>
            </p:nvGrpSpPr>
            <p:grpSpPr>
              <a:xfrm rot="-9256633">
                <a:off x="489429" y="3110262"/>
                <a:ext cx="1134020" cy="607908"/>
                <a:chOff x="5206900" y="826150"/>
                <a:chExt cx="599275" cy="321250"/>
              </a:xfrm>
            </p:grpSpPr>
            <p:sp>
              <p:nvSpPr>
                <p:cNvPr id="1558" name="Google Shape;1558;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
              <p:cNvGrpSpPr/>
              <p:nvPr/>
            </p:nvGrpSpPr>
            <p:grpSpPr>
              <a:xfrm rot="7120513" flipH="1">
                <a:off x="538618" y="3725726"/>
                <a:ext cx="1133997" cy="607895"/>
                <a:chOff x="5206900" y="826150"/>
                <a:chExt cx="599275" cy="321250"/>
              </a:xfrm>
            </p:grpSpPr>
            <p:sp>
              <p:nvSpPr>
                <p:cNvPr id="1573" name="Google Shape;1573;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87" name="Google Shape;1587;p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35"/>
        <p:cNvGrpSpPr/>
        <p:nvPr/>
      </p:nvGrpSpPr>
      <p:grpSpPr>
        <a:xfrm>
          <a:off x="0" y="0"/>
          <a:ext cx="0" cy="0"/>
          <a:chOff x="0" y="0"/>
          <a:chExt cx="0" cy="0"/>
        </a:xfrm>
      </p:grpSpPr>
      <p:grpSp>
        <p:nvGrpSpPr>
          <p:cNvPr id="2736" name="Google Shape;2736;p8"/>
          <p:cNvGrpSpPr/>
          <p:nvPr/>
        </p:nvGrpSpPr>
        <p:grpSpPr>
          <a:xfrm>
            <a:off x="176625" y="110350"/>
            <a:ext cx="8790774" cy="4922811"/>
            <a:chOff x="131600" y="118425"/>
            <a:chExt cx="8790774" cy="4922811"/>
          </a:xfrm>
        </p:grpSpPr>
        <p:sp>
          <p:nvSpPr>
            <p:cNvPr id="2737" name="Google Shape;2737;p8"/>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8" name="Google Shape;2738;p8"/>
            <p:cNvGrpSpPr/>
            <p:nvPr/>
          </p:nvGrpSpPr>
          <p:grpSpPr>
            <a:xfrm>
              <a:off x="131600" y="1884558"/>
              <a:ext cx="2122449" cy="3112715"/>
              <a:chOff x="131600" y="1884558"/>
              <a:chExt cx="2122449" cy="3112715"/>
            </a:xfrm>
          </p:grpSpPr>
          <p:sp>
            <p:nvSpPr>
              <p:cNvPr id="2739" name="Google Shape;2739;p8"/>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8"/>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8"/>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8"/>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8"/>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8"/>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8"/>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8"/>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8"/>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8"/>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8"/>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8"/>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8"/>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8"/>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8"/>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8"/>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8"/>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8"/>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8"/>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8"/>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8"/>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8"/>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8"/>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8"/>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8"/>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8"/>
            <p:cNvGrpSpPr/>
            <p:nvPr/>
          </p:nvGrpSpPr>
          <p:grpSpPr>
            <a:xfrm flipH="1">
              <a:off x="2342550" y="2567965"/>
              <a:ext cx="3964145" cy="1455821"/>
              <a:chOff x="3233388" y="140740"/>
              <a:chExt cx="3964145" cy="1455821"/>
            </a:xfrm>
          </p:grpSpPr>
          <p:sp>
            <p:nvSpPr>
              <p:cNvPr id="2765" name="Google Shape;2765;p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8"/>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1" name="Google Shape;2791;p8"/>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8"/>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8"/>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8"/>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8"/>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8"/>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8"/>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8"/>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8"/>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8"/>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8"/>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8"/>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8"/>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8"/>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8"/>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8"/>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8"/>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8"/>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8"/>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8"/>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8"/>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8"/>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8"/>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8"/>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8"/>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8"/>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8"/>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8"/>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8"/>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8"/>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8"/>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8"/>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8"/>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1" name="Google Shape;2891;p8"/>
            <p:cNvGrpSpPr/>
            <p:nvPr/>
          </p:nvGrpSpPr>
          <p:grpSpPr>
            <a:xfrm rot="5400000">
              <a:off x="6199788" y="1372590"/>
              <a:ext cx="3964145" cy="1455821"/>
              <a:chOff x="3233388" y="140740"/>
              <a:chExt cx="3964145" cy="1455821"/>
            </a:xfrm>
          </p:grpSpPr>
          <p:sp>
            <p:nvSpPr>
              <p:cNvPr id="2892" name="Google Shape;2892;p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8"/>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8" name="Google Shape;2918;p8"/>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8"/>
            <p:cNvGrpSpPr/>
            <p:nvPr/>
          </p:nvGrpSpPr>
          <p:grpSpPr>
            <a:xfrm>
              <a:off x="234224" y="118425"/>
              <a:ext cx="3532446" cy="1609151"/>
              <a:chOff x="140599" y="118425"/>
              <a:chExt cx="3532446" cy="1609151"/>
            </a:xfrm>
          </p:grpSpPr>
          <p:sp>
            <p:nvSpPr>
              <p:cNvPr id="2924" name="Google Shape;2924;p8"/>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8"/>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8"/>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0" name="Google Shape;2950;p8"/>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1" name="Google Shape;2951;p8"/>
            <p:cNvGrpSpPr/>
            <p:nvPr/>
          </p:nvGrpSpPr>
          <p:grpSpPr>
            <a:xfrm>
              <a:off x="3327013" y="140740"/>
              <a:ext cx="3964145" cy="1455821"/>
              <a:chOff x="3233388" y="140740"/>
              <a:chExt cx="3964145" cy="1455821"/>
            </a:xfrm>
          </p:grpSpPr>
          <p:sp>
            <p:nvSpPr>
              <p:cNvPr id="2952" name="Google Shape;2952;p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8" name="Google Shape;2978;p8"/>
          <p:cNvGrpSpPr/>
          <p:nvPr/>
        </p:nvGrpSpPr>
        <p:grpSpPr>
          <a:xfrm>
            <a:off x="-874077" y="-2230000"/>
            <a:ext cx="10826259" cy="7105595"/>
            <a:chOff x="-874077" y="-2230000"/>
            <a:chExt cx="10826259" cy="7105595"/>
          </a:xfrm>
        </p:grpSpPr>
        <p:grpSp>
          <p:nvGrpSpPr>
            <p:cNvPr id="2979" name="Google Shape;2979;p8"/>
            <p:cNvGrpSpPr/>
            <p:nvPr/>
          </p:nvGrpSpPr>
          <p:grpSpPr>
            <a:xfrm>
              <a:off x="5414815" y="-2230000"/>
              <a:ext cx="3898081" cy="3841432"/>
              <a:chOff x="1723600" y="1764850"/>
              <a:chExt cx="374675" cy="369223"/>
            </a:xfrm>
          </p:grpSpPr>
          <p:sp>
            <p:nvSpPr>
              <p:cNvPr id="2980" name="Google Shape;2980;p8"/>
              <p:cNvSpPr/>
              <p:nvPr/>
            </p:nvSpPr>
            <p:spPr>
              <a:xfrm>
                <a:off x="1726326" y="1764850"/>
                <a:ext cx="369223" cy="369223"/>
              </a:xfrm>
              <a:custGeom>
                <a:avLst/>
                <a:gdLst/>
                <a:ahLst/>
                <a:cxnLst/>
                <a:rect l="l" t="t" r="r" b="b"/>
                <a:pathLst>
                  <a:path w="4876" h="4876" extrusionOk="0">
                    <a:moveTo>
                      <a:pt x="2432" y="0"/>
                    </a:moveTo>
                    <a:cubicBezTo>
                      <a:pt x="1089" y="0"/>
                      <a:pt x="1" y="1089"/>
                      <a:pt x="1" y="2431"/>
                    </a:cubicBezTo>
                    <a:cubicBezTo>
                      <a:pt x="1" y="3786"/>
                      <a:pt x="1089" y="4875"/>
                      <a:pt x="2432" y="4875"/>
                    </a:cubicBezTo>
                    <a:cubicBezTo>
                      <a:pt x="3787" y="4875"/>
                      <a:pt x="4876" y="3786"/>
                      <a:pt x="4876" y="2431"/>
                    </a:cubicBezTo>
                    <a:cubicBezTo>
                      <a:pt x="4876" y="1089"/>
                      <a:pt x="3787" y="0"/>
                      <a:pt x="2432"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
              <p:cNvSpPr/>
              <p:nvPr/>
            </p:nvSpPr>
            <p:spPr>
              <a:xfrm>
                <a:off x="1723600" y="1778783"/>
                <a:ext cx="374675" cy="341357"/>
              </a:xfrm>
              <a:custGeom>
                <a:avLst/>
                <a:gdLst/>
                <a:ahLst/>
                <a:cxnLst/>
                <a:rect l="l" t="t" r="r" b="b"/>
                <a:pathLst>
                  <a:path w="4948" h="4508" extrusionOk="0">
                    <a:moveTo>
                      <a:pt x="2480" y="0"/>
                    </a:moveTo>
                    <a:cubicBezTo>
                      <a:pt x="1456" y="0"/>
                      <a:pt x="530" y="700"/>
                      <a:pt x="291" y="1739"/>
                    </a:cubicBezTo>
                    <a:cubicBezTo>
                      <a:pt x="0" y="2949"/>
                      <a:pt x="750" y="4159"/>
                      <a:pt x="1960" y="4449"/>
                    </a:cubicBezTo>
                    <a:cubicBezTo>
                      <a:pt x="2130" y="4488"/>
                      <a:pt x="2301" y="4507"/>
                      <a:pt x="2468" y="4507"/>
                    </a:cubicBezTo>
                    <a:cubicBezTo>
                      <a:pt x="3492" y="4507"/>
                      <a:pt x="4420" y="3807"/>
                      <a:pt x="4670" y="2768"/>
                    </a:cubicBezTo>
                    <a:cubicBezTo>
                      <a:pt x="4948" y="1558"/>
                      <a:pt x="4198" y="348"/>
                      <a:pt x="2988" y="58"/>
                    </a:cubicBezTo>
                    <a:cubicBezTo>
                      <a:pt x="2818" y="19"/>
                      <a:pt x="2648" y="0"/>
                      <a:pt x="24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
              <p:cNvSpPr/>
              <p:nvPr/>
            </p:nvSpPr>
            <p:spPr>
              <a:xfrm>
                <a:off x="1769412" y="1810359"/>
                <a:ext cx="237390" cy="144554"/>
              </a:xfrm>
              <a:custGeom>
                <a:avLst/>
                <a:gdLst/>
                <a:ahLst/>
                <a:cxnLst/>
                <a:rect l="l" t="t" r="r" b="b"/>
                <a:pathLst>
                  <a:path w="3135" h="1909" extrusionOk="0">
                    <a:moveTo>
                      <a:pt x="1811" y="1"/>
                    </a:moveTo>
                    <a:cubicBezTo>
                      <a:pt x="1741" y="1"/>
                      <a:pt x="1673" y="6"/>
                      <a:pt x="1609" y="16"/>
                    </a:cubicBezTo>
                    <a:cubicBezTo>
                      <a:pt x="1004" y="101"/>
                      <a:pt x="375" y="718"/>
                      <a:pt x="109" y="1238"/>
                    </a:cubicBezTo>
                    <a:cubicBezTo>
                      <a:pt x="24" y="1371"/>
                      <a:pt x="0" y="1528"/>
                      <a:pt x="36" y="1685"/>
                    </a:cubicBezTo>
                    <a:cubicBezTo>
                      <a:pt x="98" y="1836"/>
                      <a:pt x="270" y="1908"/>
                      <a:pt x="443" y="1908"/>
                    </a:cubicBezTo>
                    <a:cubicBezTo>
                      <a:pt x="507" y="1908"/>
                      <a:pt x="571" y="1898"/>
                      <a:pt x="629" y="1879"/>
                    </a:cubicBezTo>
                    <a:cubicBezTo>
                      <a:pt x="835" y="1770"/>
                      <a:pt x="1016" y="1637"/>
                      <a:pt x="1186" y="1492"/>
                    </a:cubicBezTo>
                    <a:cubicBezTo>
                      <a:pt x="1327" y="1378"/>
                      <a:pt x="1506" y="1287"/>
                      <a:pt x="1681" y="1287"/>
                    </a:cubicBezTo>
                    <a:cubicBezTo>
                      <a:pt x="1730" y="1287"/>
                      <a:pt x="1779" y="1294"/>
                      <a:pt x="1827" y="1310"/>
                    </a:cubicBezTo>
                    <a:cubicBezTo>
                      <a:pt x="1936" y="1347"/>
                      <a:pt x="2032" y="1431"/>
                      <a:pt x="2141" y="1468"/>
                    </a:cubicBezTo>
                    <a:cubicBezTo>
                      <a:pt x="2208" y="1489"/>
                      <a:pt x="2275" y="1499"/>
                      <a:pt x="2340" y="1499"/>
                    </a:cubicBezTo>
                    <a:cubicBezTo>
                      <a:pt x="2608" y="1499"/>
                      <a:pt x="2852" y="1329"/>
                      <a:pt x="2940" y="1056"/>
                    </a:cubicBezTo>
                    <a:cubicBezTo>
                      <a:pt x="3134" y="364"/>
                      <a:pt x="2401" y="1"/>
                      <a:pt x="1811" y="1"/>
                    </a:cubicBezTo>
                    <a:close/>
                  </a:path>
                </a:pathLst>
              </a:custGeom>
              <a:solidFill>
                <a:schemeClr val="accent2">
                  <a:alpha val="54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
              <p:cNvSpPr/>
              <p:nvPr/>
            </p:nvSpPr>
            <p:spPr>
              <a:xfrm>
                <a:off x="1777666" y="1979977"/>
                <a:ext cx="71482" cy="62925"/>
              </a:xfrm>
              <a:custGeom>
                <a:avLst/>
                <a:gdLst/>
                <a:ahLst/>
                <a:cxnLst/>
                <a:rect l="l" t="t" r="r" b="b"/>
                <a:pathLst>
                  <a:path w="944" h="831" extrusionOk="0">
                    <a:moveTo>
                      <a:pt x="650" y="1"/>
                    </a:moveTo>
                    <a:cubicBezTo>
                      <a:pt x="611" y="1"/>
                      <a:pt x="571" y="9"/>
                      <a:pt x="532" y="26"/>
                    </a:cubicBezTo>
                    <a:cubicBezTo>
                      <a:pt x="423" y="62"/>
                      <a:pt x="327" y="123"/>
                      <a:pt x="242" y="195"/>
                    </a:cubicBezTo>
                    <a:lnTo>
                      <a:pt x="169" y="340"/>
                    </a:lnTo>
                    <a:cubicBezTo>
                      <a:pt x="36" y="413"/>
                      <a:pt x="0" y="570"/>
                      <a:pt x="85" y="691"/>
                    </a:cubicBezTo>
                    <a:cubicBezTo>
                      <a:pt x="155" y="782"/>
                      <a:pt x="259" y="830"/>
                      <a:pt x="375" y="830"/>
                    </a:cubicBezTo>
                    <a:cubicBezTo>
                      <a:pt x="399" y="830"/>
                      <a:pt x="423" y="828"/>
                      <a:pt x="448" y="824"/>
                    </a:cubicBezTo>
                    <a:cubicBezTo>
                      <a:pt x="581" y="788"/>
                      <a:pt x="702" y="715"/>
                      <a:pt x="786" y="607"/>
                    </a:cubicBezTo>
                    <a:cubicBezTo>
                      <a:pt x="847" y="534"/>
                      <a:pt x="895" y="437"/>
                      <a:pt x="919" y="340"/>
                    </a:cubicBezTo>
                    <a:cubicBezTo>
                      <a:pt x="944" y="244"/>
                      <a:pt x="907" y="147"/>
                      <a:pt x="847" y="74"/>
                    </a:cubicBezTo>
                    <a:cubicBezTo>
                      <a:pt x="792" y="27"/>
                      <a:pt x="722" y="1"/>
                      <a:pt x="650" y="1"/>
                    </a:cubicBezTo>
                    <a:close/>
                  </a:path>
                </a:pathLst>
              </a:custGeom>
              <a:solidFill>
                <a:schemeClr val="accent2">
                  <a:alpha val="54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
              <p:cNvSpPr/>
              <p:nvPr/>
            </p:nvSpPr>
            <p:spPr>
              <a:xfrm>
                <a:off x="1886632" y="1910994"/>
                <a:ext cx="176888" cy="176358"/>
              </a:xfrm>
              <a:custGeom>
                <a:avLst/>
                <a:gdLst/>
                <a:ahLst/>
                <a:cxnLst/>
                <a:rect l="l" t="t" r="r" b="b"/>
                <a:pathLst>
                  <a:path w="2336" h="2329" extrusionOk="0">
                    <a:moveTo>
                      <a:pt x="1934" y="0"/>
                    </a:moveTo>
                    <a:cubicBezTo>
                      <a:pt x="1761" y="0"/>
                      <a:pt x="1579" y="128"/>
                      <a:pt x="1464" y="272"/>
                    </a:cubicBezTo>
                    <a:cubicBezTo>
                      <a:pt x="1319" y="453"/>
                      <a:pt x="1198" y="671"/>
                      <a:pt x="1005" y="792"/>
                    </a:cubicBezTo>
                    <a:cubicBezTo>
                      <a:pt x="934" y="832"/>
                      <a:pt x="863" y="846"/>
                      <a:pt x="795" y="846"/>
                    </a:cubicBezTo>
                    <a:cubicBezTo>
                      <a:pt x="669" y="846"/>
                      <a:pt x="547" y="801"/>
                      <a:pt x="434" y="801"/>
                    </a:cubicBezTo>
                    <a:cubicBezTo>
                      <a:pt x="389" y="801"/>
                      <a:pt x="345" y="808"/>
                      <a:pt x="303" y="828"/>
                    </a:cubicBezTo>
                    <a:cubicBezTo>
                      <a:pt x="97" y="925"/>
                      <a:pt x="1" y="1421"/>
                      <a:pt x="1" y="1614"/>
                    </a:cubicBezTo>
                    <a:cubicBezTo>
                      <a:pt x="1" y="1917"/>
                      <a:pt x="194" y="2195"/>
                      <a:pt x="484" y="2304"/>
                    </a:cubicBezTo>
                    <a:cubicBezTo>
                      <a:pt x="543" y="2321"/>
                      <a:pt x="602" y="2329"/>
                      <a:pt x="661" y="2329"/>
                    </a:cubicBezTo>
                    <a:cubicBezTo>
                      <a:pt x="898" y="2329"/>
                      <a:pt x="1138" y="2205"/>
                      <a:pt x="1331" y="2050"/>
                    </a:cubicBezTo>
                    <a:cubicBezTo>
                      <a:pt x="1730" y="1747"/>
                      <a:pt x="2033" y="1336"/>
                      <a:pt x="2226" y="876"/>
                    </a:cubicBezTo>
                    <a:cubicBezTo>
                      <a:pt x="2299" y="731"/>
                      <a:pt x="2335" y="562"/>
                      <a:pt x="2323" y="405"/>
                    </a:cubicBezTo>
                    <a:cubicBezTo>
                      <a:pt x="2311" y="235"/>
                      <a:pt x="2214" y="90"/>
                      <a:pt x="2069" y="30"/>
                    </a:cubicBezTo>
                    <a:cubicBezTo>
                      <a:pt x="2026" y="9"/>
                      <a:pt x="1980" y="0"/>
                      <a:pt x="1934" y="0"/>
                    </a:cubicBezTo>
                    <a:close/>
                  </a:path>
                </a:pathLst>
              </a:custGeom>
              <a:solidFill>
                <a:schemeClr val="accent2">
                  <a:alpha val="54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5" name="Google Shape;2985;p8"/>
            <p:cNvGrpSpPr/>
            <p:nvPr/>
          </p:nvGrpSpPr>
          <p:grpSpPr>
            <a:xfrm rot="1592248">
              <a:off x="-275979" y="2650633"/>
              <a:ext cx="2057488" cy="1863504"/>
              <a:chOff x="168680" y="2785500"/>
              <a:chExt cx="2215594" cy="2006704"/>
            </a:xfrm>
          </p:grpSpPr>
          <p:grpSp>
            <p:nvGrpSpPr>
              <p:cNvPr id="2986" name="Google Shape;2986;p8"/>
              <p:cNvGrpSpPr/>
              <p:nvPr/>
            </p:nvGrpSpPr>
            <p:grpSpPr>
              <a:xfrm>
                <a:off x="244392" y="2831804"/>
                <a:ext cx="1134008" cy="607901"/>
                <a:chOff x="5206900" y="826150"/>
                <a:chExt cx="599275" cy="321250"/>
              </a:xfrm>
            </p:grpSpPr>
            <p:sp>
              <p:nvSpPr>
                <p:cNvPr id="2987" name="Google Shape;2987;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1" name="Google Shape;3001;p8"/>
              <p:cNvGrpSpPr/>
              <p:nvPr/>
            </p:nvGrpSpPr>
            <p:grpSpPr>
              <a:xfrm rot="-9256633">
                <a:off x="587604" y="3229487"/>
                <a:ext cx="1134020" cy="607908"/>
                <a:chOff x="5206900" y="826150"/>
                <a:chExt cx="599275" cy="321250"/>
              </a:xfrm>
            </p:grpSpPr>
            <p:sp>
              <p:nvSpPr>
                <p:cNvPr id="3002" name="Google Shape;3002;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6" name="Google Shape;3016;p8"/>
              <p:cNvGrpSpPr/>
              <p:nvPr/>
            </p:nvGrpSpPr>
            <p:grpSpPr>
              <a:xfrm rot="7120513" flipH="1">
                <a:off x="636793" y="3844951"/>
                <a:ext cx="1133997" cy="607895"/>
                <a:chOff x="5206900" y="826150"/>
                <a:chExt cx="599275" cy="321250"/>
              </a:xfrm>
            </p:grpSpPr>
            <p:sp>
              <p:nvSpPr>
                <p:cNvPr id="3017" name="Google Shape;3017;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1" name="Google Shape;3031;p8"/>
              <p:cNvGrpSpPr/>
              <p:nvPr/>
            </p:nvGrpSpPr>
            <p:grpSpPr>
              <a:xfrm>
                <a:off x="1817929" y="3898077"/>
                <a:ext cx="566346" cy="559947"/>
                <a:chOff x="1817929" y="3898077"/>
                <a:chExt cx="566346" cy="559947"/>
              </a:xfrm>
            </p:grpSpPr>
            <p:sp>
              <p:nvSpPr>
                <p:cNvPr id="3032" name="Google Shape;3032;p8"/>
                <p:cNvSpPr/>
                <p:nvPr/>
              </p:nvSpPr>
              <p:spPr>
                <a:xfrm>
                  <a:off x="1913056" y="4081084"/>
                  <a:ext cx="53508" cy="53508"/>
                </a:xfrm>
                <a:custGeom>
                  <a:avLst/>
                  <a:gdLst/>
                  <a:ahLst/>
                  <a:cxnLst/>
                  <a:rect l="l" t="t" r="r" b="b"/>
                  <a:pathLst>
                    <a:path w="945" h="945" extrusionOk="0">
                      <a:moveTo>
                        <a:pt x="945" y="417"/>
                      </a:moveTo>
                      <a:cubicBezTo>
                        <a:pt x="945" y="769"/>
                        <a:pt x="497" y="945"/>
                        <a:pt x="257" y="689"/>
                      </a:cubicBezTo>
                      <a:cubicBezTo>
                        <a:pt x="1" y="433"/>
                        <a:pt x="193" y="0"/>
                        <a:pt x="545" y="16"/>
                      </a:cubicBezTo>
                      <a:cubicBezTo>
                        <a:pt x="769" y="16"/>
                        <a:pt x="945" y="192"/>
                        <a:pt x="945" y="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8"/>
                <p:cNvSpPr/>
                <p:nvPr/>
              </p:nvSpPr>
              <p:spPr>
                <a:xfrm>
                  <a:off x="2105122" y="4371901"/>
                  <a:ext cx="11834" cy="11834"/>
                </a:xfrm>
                <a:custGeom>
                  <a:avLst/>
                  <a:gdLst/>
                  <a:ahLst/>
                  <a:cxnLst/>
                  <a:rect l="l" t="t" r="r" b="b"/>
                  <a:pathLst>
                    <a:path w="209" h="209" extrusionOk="0">
                      <a:moveTo>
                        <a:pt x="209" y="97"/>
                      </a:moveTo>
                      <a:cubicBezTo>
                        <a:pt x="209" y="209"/>
                        <a:pt x="1" y="17"/>
                        <a:pt x="129" y="17"/>
                      </a:cubicBezTo>
                      <a:cubicBezTo>
                        <a:pt x="177" y="1"/>
                        <a:pt x="209" y="49"/>
                        <a:pt x="209"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8"/>
                <p:cNvSpPr/>
                <p:nvPr/>
              </p:nvSpPr>
              <p:spPr>
                <a:xfrm>
                  <a:off x="2347073" y="4228757"/>
                  <a:ext cx="9116" cy="11834"/>
                </a:xfrm>
                <a:custGeom>
                  <a:avLst/>
                  <a:gdLst/>
                  <a:ahLst/>
                  <a:cxnLst/>
                  <a:rect l="l" t="t" r="r" b="b"/>
                  <a:pathLst>
                    <a:path w="161" h="209" extrusionOk="0">
                      <a:moveTo>
                        <a:pt x="160" y="97"/>
                      </a:moveTo>
                      <a:cubicBezTo>
                        <a:pt x="160" y="209"/>
                        <a:pt x="0" y="209"/>
                        <a:pt x="0" y="97"/>
                      </a:cubicBezTo>
                      <a:cubicBezTo>
                        <a:pt x="0" y="1"/>
                        <a:pt x="160" y="1"/>
                        <a:pt x="160"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8"/>
                <p:cNvSpPr/>
                <p:nvPr/>
              </p:nvSpPr>
              <p:spPr>
                <a:xfrm>
                  <a:off x="2181280" y="4434413"/>
                  <a:ext cx="24518" cy="23612"/>
                </a:xfrm>
                <a:custGeom>
                  <a:avLst/>
                  <a:gdLst/>
                  <a:ahLst/>
                  <a:cxnLst/>
                  <a:rect l="l" t="t" r="r" b="b"/>
                  <a:pathLst>
                    <a:path w="433" h="417" extrusionOk="0">
                      <a:moveTo>
                        <a:pt x="432" y="177"/>
                      </a:moveTo>
                      <a:cubicBezTo>
                        <a:pt x="432" y="337"/>
                        <a:pt x="240" y="417"/>
                        <a:pt x="128" y="305"/>
                      </a:cubicBezTo>
                      <a:cubicBezTo>
                        <a:pt x="0" y="193"/>
                        <a:pt x="96"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8"/>
                <p:cNvSpPr/>
                <p:nvPr/>
              </p:nvSpPr>
              <p:spPr>
                <a:xfrm>
                  <a:off x="2251946" y="4313919"/>
                  <a:ext cx="24518" cy="24518"/>
                </a:xfrm>
                <a:custGeom>
                  <a:avLst/>
                  <a:gdLst/>
                  <a:ahLst/>
                  <a:cxnLst/>
                  <a:rect l="l" t="t" r="r" b="b"/>
                  <a:pathLst>
                    <a:path w="433" h="433" extrusionOk="0">
                      <a:moveTo>
                        <a:pt x="432" y="193"/>
                      </a:moveTo>
                      <a:cubicBezTo>
                        <a:pt x="432" y="353"/>
                        <a:pt x="240" y="433"/>
                        <a:pt x="128" y="321"/>
                      </a:cubicBezTo>
                      <a:cubicBezTo>
                        <a:pt x="0" y="209"/>
                        <a:pt x="96" y="1"/>
                        <a:pt x="256" y="1"/>
                      </a:cubicBezTo>
                      <a:cubicBezTo>
                        <a:pt x="352" y="1"/>
                        <a:pt x="432" y="81"/>
                        <a:pt x="432"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8"/>
                <p:cNvSpPr/>
                <p:nvPr/>
              </p:nvSpPr>
              <p:spPr>
                <a:xfrm>
                  <a:off x="2174939" y="3898077"/>
                  <a:ext cx="19988" cy="19988"/>
                </a:xfrm>
                <a:custGeom>
                  <a:avLst/>
                  <a:gdLst/>
                  <a:ahLst/>
                  <a:cxnLst/>
                  <a:rect l="l" t="t" r="r" b="b"/>
                  <a:pathLst>
                    <a:path w="353" h="353" extrusionOk="0">
                      <a:moveTo>
                        <a:pt x="352" y="176"/>
                      </a:moveTo>
                      <a:cubicBezTo>
                        <a:pt x="352" y="272"/>
                        <a:pt x="272" y="352"/>
                        <a:pt x="176" y="352"/>
                      </a:cubicBezTo>
                      <a:cubicBezTo>
                        <a:pt x="80" y="352"/>
                        <a:pt x="0" y="272"/>
                        <a:pt x="0" y="176"/>
                      </a:cubicBezTo>
                      <a:cubicBezTo>
                        <a:pt x="0" y="80"/>
                        <a:pt x="80" y="0"/>
                        <a:pt x="176" y="0"/>
                      </a:cubicBezTo>
                      <a:cubicBezTo>
                        <a:pt x="272" y="0"/>
                        <a:pt x="352" y="80"/>
                        <a:pt x="352"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8"/>
                <p:cNvSpPr/>
                <p:nvPr/>
              </p:nvSpPr>
              <p:spPr>
                <a:xfrm>
                  <a:off x="2360663" y="4408140"/>
                  <a:ext cx="23612" cy="28141"/>
                </a:xfrm>
                <a:custGeom>
                  <a:avLst/>
                  <a:gdLst/>
                  <a:ahLst/>
                  <a:cxnLst/>
                  <a:rect l="l" t="t" r="r" b="b"/>
                  <a:pathLst>
                    <a:path w="417" h="497" extrusionOk="0">
                      <a:moveTo>
                        <a:pt x="384" y="225"/>
                      </a:moveTo>
                      <a:cubicBezTo>
                        <a:pt x="416" y="497"/>
                        <a:pt x="0" y="497"/>
                        <a:pt x="32" y="225"/>
                      </a:cubicBezTo>
                      <a:cubicBezTo>
                        <a:pt x="48" y="1"/>
                        <a:pt x="368" y="1"/>
                        <a:pt x="384" y="2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8"/>
                <p:cNvSpPr/>
                <p:nvPr/>
              </p:nvSpPr>
              <p:spPr>
                <a:xfrm>
                  <a:off x="1817929" y="4332944"/>
                  <a:ext cx="87935" cy="87935"/>
                </a:xfrm>
                <a:custGeom>
                  <a:avLst/>
                  <a:gdLst/>
                  <a:ahLst/>
                  <a:cxnLst/>
                  <a:rect l="l" t="t" r="r" b="b"/>
                  <a:pathLst>
                    <a:path w="1553" h="1553" extrusionOk="0">
                      <a:moveTo>
                        <a:pt x="769" y="1553"/>
                      </a:moveTo>
                      <a:lnTo>
                        <a:pt x="769" y="1553"/>
                      </a:lnTo>
                      <a:cubicBezTo>
                        <a:pt x="769" y="1121"/>
                        <a:pt x="433" y="785"/>
                        <a:pt x="1" y="785"/>
                      </a:cubicBezTo>
                      <a:lnTo>
                        <a:pt x="1" y="785"/>
                      </a:lnTo>
                      <a:cubicBezTo>
                        <a:pt x="433" y="785"/>
                        <a:pt x="769" y="433"/>
                        <a:pt x="769" y="1"/>
                      </a:cubicBezTo>
                      <a:lnTo>
                        <a:pt x="769" y="1"/>
                      </a:lnTo>
                      <a:cubicBezTo>
                        <a:pt x="769" y="433"/>
                        <a:pt x="1121" y="785"/>
                        <a:pt x="1553" y="785"/>
                      </a:cubicBezTo>
                      <a:lnTo>
                        <a:pt x="1553" y="785"/>
                      </a:lnTo>
                      <a:cubicBezTo>
                        <a:pt x="1121" y="785"/>
                        <a:pt x="769" y="1121"/>
                        <a:pt x="769"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8"/>
                <p:cNvSpPr/>
                <p:nvPr/>
              </p:nvSpPr>
              <p:spPr>
                <a:xfrm>
                  <a:off x="2106934" y="4149938"/>
                  <a:ext cx="87991" cy="87935"/>
                </a:xfrm>
                <a:custGeom>
                  <a:avLst/>
                  <a:gdLst/>
                  <a:ahLst/>
                  <a:cxnLst/>
                  <a:rect l="l" t="t" r="r" b="b"/>
                  <a:pathLst>
                    <a:path w="1554" h="1553" extrusionOk="0">
                      <a:moveTo>
                        <a:pt x="769" y="1553"/>
                      </a:moveTo>
                      <a:lnTo>
                        <a:pt x="769" y="1553"/>
                      </a:lnTo>
                      <a:cubicBezTo>
                        <a:pt x="769" y="1121"/>
                        <a:pt x="417" y="785"/>
                        <a:pt x="1" y="785"/>
                      </a:cubicBezTo>
                      <a:lnTo>
                        <a:pt x="1" y="785"/>
                      </a:lnTo>
                      <a:cubicBezTo>
                        <a:pt x="417" y="785"/>
                        <a:pt x="769" y="433"/>
                        <a:pt x="769" y="1"/>
                      </a:cubicBezTo>
                      <a:lnTo>
                        <a:pt x="769" y="1"/>
                      </a:lnTo>
                      <a:cubicBezTo>
                        <a:pt x="769" y="433"/>
                        <a:pt x="1121" y="785"/>
                        <a:pt x="1553" y="785"/>
                      </a:cubicBezTo>
                      <a:lnTo>
                        <a:pt x="1553" y="785"/>
                      </a:lnTo>
                      <a:cubicBezTo>
                        <a:pt x="1121" y="785"/>
                        <a:pt x="769" y="1121"/>
                        <a:pt x="769"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8"/>
              <p:cNvSpPr/>
              <p:nvPr/>
            </p:nvSpPr>
            <p:spPr>
              <a:xfrm>
                <a:off x="1138393" y="4312107"/>
                <a:ext cx="53508" cy="53508"/>
              </a:xfrm>
              <a:custGeom>
                <a:avLst/>
                <a:gdLst/>
                <a:ahLst/>
                <a:cxnLst/>
                <a:rect l="l" t="t" r="r" b="b"/>
                <a:pathLst>
                  <a:path w="945" h="945" extrusionOk="0">
                    <a:moveTo>
                      <a:pt x="945" y="401"/>
                    </a:moveTo>
                    <a:cubicBezTo>
                      <a:pt x="945" y="769"/>
                      <a:pt x="513" y="945"/>
                      <a:pt x="257" y="689"/>
                    </a:cubicBezTo>
                    <a:cubicBezTo>
                      <a:pt x="1" y="433"/>
                      <a:pt x="193" y="1"/>
                      <a:pt x="561" y="17"/>
                    </a:cubicBezTo>
                    <a:cubicBezTo>
                      <a:pt x="769" y="17"/>
                      <a:pt x="945" y="193"/>
                      <a:pt x="945" y="4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8"/>
              <p:cNvSpPr/>
              <p:nvPr/>
            </p:nvSpPr>
            <p:spPr>
              <a:xfrm>
                <a:off x="991625" y="3974179"/>
                <a:ext cx="10022" cy="10022"/>
              </a:xfrm>
              <a:custGeom>
                <a:avLst/>
                <a:gdLst/>
                <a:ahLst/>
                <a:cxnLst/>
                <a:rect l="l" t="t" r="r" b="b"/>
                <a:pathLst>
                  <a:path w="177" h="177" extrusionOk="0">
                    <a:moveTo>
                      <a:pt x="160" y="96"/>
                    </a:moveTo>
                    <a:cubicBezTo>
                      <a:pt x="160" y="128"/>
                      <a:pt x="128" y="176"/>
                      <a:pt x="80" y="176"/>
                    </a:cubicBezTo>
                    <a:cubicBezTo>
                      <a:pt x="48" y="176"/>
                      <a:pt x="0" y="128"/>
                      <a:pt x="0" y="96"/>
                    </a:cubicBezTo>
                    <a:cubicBezTo>
                      <a:pt x="0" y="48"/>
                      <a:pt x="48" y="0"/>
                      <a:pt x="80" y="16"/>
                    </a:cubicBezTo>
                    <a:cubicBezTo>
                      <a:pt x="128" y="0"/>
                      <a:pt x="176" y="48"/>
                      <a:pt x="16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8"/>
              <p:cNvSpPr/>
              <p:nvPr/>
            </p:nvSpPr>
            <p:spPr>
              <a:xfrm>
                <a:off x="1065915" y="4088331"/>
                <a:ext cx="14552" cy="10928"/>
              </a:xfrm>
              <a:custGeom>
                <a:avLst/>
                <a:gdLst/>
                <a:ahLst/>
                <a:cxnLst/>
                <a:rect l="l" t="t" r="r" b="b"/>
                <a:pathLst>
                  <a:path w="257" h="193" extrusionOk="0">
                    <a:moveTo>
                      <a:pt x="225" y="81"/>
                    </a:moveTo>
                    <a:cubicBezTo>
                      <a:pt x="257" y="193"/>
                      <a:pt x="1" y="48"/>
                      <a:pt x="129" y="16"/>
                    </a:cubicBezTo>
                    <a:cubicBezTo>
                      <a:pt x="177" y="0"/>
                      <a:pt x="209" y="32"/>
                      <a:pt x="225"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8"/>
              <p:cNvSpPr/>
              <p:nvPr/>
            </p:nvSpPr>
            <p:spPr>
              <a:xfrm>
                <a:off x="1314151" y="4410858"/>
                <a:ext cx="24518" cy="24518"/>
              </a:xfrm>
              <a:custGeom>
                <a:avLst/>
                <a:gdLst/>
                <a:ahLst/>
                <a:cxnLst/>
                <a:rect l="l" t="t" r="r" b="b"/>
                <a:pathLst>
                  <a:path w="433" h="433" extrusionOk="0">
                    <a:moveTo>
                      <a:pt x="433" y="193"/>
                    </a:moveTo>
                    <a:cubicBezTo>
                      <a:pt x="433" y="353"/>
                      <a:pt x="241" y="433"/>
                      <a:pt x="129" y="321"/>
                    </a:cubicBezTo>
                    <a:cubicBezTo>
                      <a:pt x="1" y="209"/>
                      <a:pt x="81" y="1"/>
                      <a:pt x="257" y="1"/>
                    </a:cubicBezTo>
                    <a:cubicBezTo>
                      <a:pt x="353" y="1"/>
                      <a:pt x="433" y="81"/>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8"/>
              <p:cNvSpPr/>
              <p:nvPr/>
            </p:nvSpPr>
            <p:spPr>
              <a:xfrm>
                <a:off x="1246203" y="4014042"/>
                <a:ext cx="23612" cy="24518"/>
              </a:xfrm>
              <a:custGeom>
                <a:avLst/>
                <a:gdLst/>
                <a:ahLst/>
                <a:cxnLst/>
                <a:rect l="l" t="t" r="r" b="b"/>
                <a:pathLst>
                  <a:path w="417" h="433" extrusionOk="0">
                    <a:moveTo>
                      <a:pt x="417" y="192"/>
                    </a:moveTo>
                    <a:cubicBezTo>
                      <a:pt x="417" y="352"/>
                      <a:pt x="225" y="432"/>
                      <a:pt x="113" y="320"/>
                    </a:cubicBezTo>
                    <a:cubicBezTo>
                      <a:pt x="1" y="192"/>
                      <a:pt x="81" y="0"/>
                      <a:pt x="241" y="0"/>
                    </a:cubicBezTo>
                    <a:cubicBezTo>
                      <a:pt x="337" y="0"/>
                      <a:pt x="417" y="80"/>
                      <a:pt x="417"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8"/>
              <p:cNvSpPr/>
              <p:nvPr/>
            </p:nvSpPr>
            <p:spPr>
              <a:xfrm>
                <a:off x="1146546" y="4165339"/>
                <a:ext cx="87935" cy="87029"/>
              </a:xfrm>
              <a:custGeom>
                <a:avLst/>
                <a:gdLst/>
                <a:ahLst/>
                <a:cxnLst/>
                <a:rect l="l" t="t" r="r" b="b"/>
                <a:pathLst>
                  <a:path w="1553" h="1537" extrusionOk="0">
                    <a:moveTo>
                      <a:pt x="769" y="1537"/>
                    </a:moveTo>
                    <a:lnTo>
                      <a:pt x="769" y="1537"/>
                    </a:lnTo>
                    <a:cubicBezTo>
                      <a:pt x="769" y="1121"/>
                      <a:pt x="417" y="769"/>
                      <a:pt x="1" y="769"/>
                    </a:cubicBezTo>
                    <a:lnTo>
                      <a:pt x="1" y="769"/>
                    </a:lnTo>
                    <a:cubicBezTo>
                      <a:pt x="417" y="769"/>
                      <a:pt x="769" y="417"/>
                      <a:pt x="769" y="1"/>
                    </a:cubicBezTo>
                    <a:lnTo>
                      <a:pt x="769" y="1"/>
                    </a:lnTo>
                    <a:cubicBezTo>
                      <a:pt x="769" y="417"/>
                      <a:pt x="1121" y="769"/>
                      <a:pt x="1553" y="769"/>
                    </a:cubicBezTo>
                    <a:lnTo>
                      <a:pt x="1553" y="769"/>
                    </a:lnTo>
                    <a:cubicBezTo>
                      <a:pt x="1121" y="769"/>
                      <a:pt x="769" y="1121"/>
                      <a:pt x="769"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7" name="Google Shape;3047;p8"/>
              <p:cNvGrpSpPr/>
              <p:nvPr/>
            </p:nvGrpSpPr>
            <p:grpSpPr>
              <a:xfrm rot="-6871190">
                <a:off x="1467458" y="3320379"/>
                <a:ext cx="566335" cy="559937"/>
                <a:chOff x="1817929" y="3898077"/>
                <a:chExt cx="566346" cy="559947"/>
              </a:xfrm>
            </p:grpSpPr>
            <p:sp>
              <p:nvSpPr>
                <p:cNvPr id="3048" name="Google Shape;3048;p8"/>
                <p:cNvSpPr/>
                <p:nvPr/>
              </p:nvSpPr>
              <p:spPr>
                <a:xfrm>
                  <a:off x="1913056" y="4081084"/>
                  <a:ext cx="53508" cy="53508"/>
                </a:xfrm>
                <a:custGeom>
                  <a:avLst/>
                  <a:gdLst/>
                  <a:ahLst/>
                  <a:cxnLst/>
                  <a:rect l="l" t="t" r="r" b="b"/>
                  <a:pathLst>
                    <a:path w="945" h="945" extrusionOk="0">
                      <a:moveTo>
                        <a:pt x="945" y="417"/>
                      </a:moveTo>
                      <a:cubicBezTo>
                        <a:pt x="945" y="769"/>
                        <a:pt x="497" y="945"/>
                        <a:pt x="257" y="689"/>
                      </a:cubicBezTo>
                      <a:cubicBezTo>
                        <a:pt x="1" y="433"/>
                        <a:pt x="193" y="0"/>
                        <a:pt x="545" y="16"/>
                      </a:cubicBezTo>
                      <a:cubicBezTo>
                        <a:pt x="769" y="16"/>
                        <a:pt x="945" y="192"/>
                        <a:pt x="945" y="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8"/>
                <p:cNvSpPr/>
                <p:nvPr/>
              </p:nvSpPr>
              <p:spPr>
                <a:xfrm>
                  <a:off x="2105122" y="4371901"/>
                  <a:ext cx="11834" cy="11834"/>
                </a:xfrm>
                <a:custGeom>
                  <a:avLst/>
                  <a:gdLst/>
                  <a:ahLst/>
                  <a:cxnLst/>
                  <a:rect l="l" t="t" r="r" b="b"/>
                  <a:pathLst>
                    <a:path w="209" h="209" extrusionOk="0">
                      <a:moveTo>
                        <a:pt x="209" y="97"/>
                      </a:moveTo>
                      <a:cubicBezTo>
                        <a:pt x="209" y="209"/>
                        <a:pt x="1" y="17"/>
                        <a:pt x="129" y="17"/>
                      </a:cubicBezTo>
                      <a:cubicBezTo>
                        <a:pt x="177" y="1"/>
                        <a:pt x="209" y="49"/>
                        <a:pt x="209"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8"/>
                <p:cNvSpPr/>
                <p:nvPr/>
              </p:nvSpPr>
              <p:spPr>
                <a:xfrm>
                  <a:off x="2347073" y="4228757"/>
                  <a:ext cx="9116" cy="11834"/>
                </a:xfrm>
                <a:custGeom>
                  <a:avLst/>
                  <a:gdLst/>
                  <a:ahLst/>
                  <a:cxnLst/>
                  <a:rect l="l" t="t" r="r" b="b"/>
                  <a:pathLst>
                    <a:path w="161" h="209" extrusionOk="0">
                      <a:moveTo>
                        <a:pt x="160" y="97"/>
                      </a:moveTo>
                      <a:cubicBezTo>
                        <a:pt x="160" y="209"/>
                        <a:pt x="0" y="209"/>
                        <a:pt x="0" y="97"/>
                      </a:cubicBezTo>
                      <a:cubicBezTo>
                        <a:pt x="0" y="1"/>
                        <a:pt x="160" y="1"/>
                        <a:pt x="160"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8"/>
                <p:cNvSpPr/>
                <p:nvPr/>
              </p:nvSpPr>
              <p:spPr>
                <a:xfrm>
                  <a:off x="2181280" y="4434413"/>
                  <a:ext cx="24518" cy="23612"/>
                </a:xfrm>
                <a:custGeom>
                  <a:avLst/>
                  <a:gdLst/>
                  <a:ahLst/>
                  <a:cxnLst/>
                  <a:rect l="l" t="t" r="r" b="b"/>
                  <a:pathLst>
                    <a:path w="433" h="417" extrusionOk="0">
                      <a:moveTo>
                        <a:pt x="432" y="177"/>
                      </a:moveTo>
                      <a:cubicBezTo>
                        <a:pt x="432" y="337"/>
                        <a:pt x="240" y="417"/>
                        <a:pt x="128" y="305"/>
                      </a:cubicBezTo>
                      <a:cubicBezTo>
                        <a:pt x="0" y="193"/>
                        <a:pt x="96"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8"/>
                <p:cNvSpPr/>
                <p:nvPr/>
              </p:nvSpPr>
              <p:spPr>
                <a:xfrm>
                  <a:off x="2251946" y="4313919"/>
                  <a:ext cx="24518" cy="24518"/>
                </a:xfrm>
                <a:custGeom>
                  <a:avLst/>
                  <a:gdLst/>
                  <a:ahLst/>
                  <a:cxnLst/>
                  <a:rect l="l" t="t" r="r" b="b"/>
                  <a:pathLst>
                    <a:path w="433" h="433" extrusionOk="0">
                      <a:moveTo>
                        <a:pt x="432" y="193"/>
                      </a:moveTo>
                      <a:cubicBezTo>
                        <a:pt x="432" y="353"/>
                        <a:pt x="240" y="433"/>
                        <a:pt x="128" y="321"/>
                      </a:cubicBezTo>
                      <a:cubicBezTo>
                        <a:pt x="0" y="209"/>
                        <a:pt x="96" y="1"/>
                        <a:pt x="256" y="1"/>
                      </a:cubicBezTo>
                      <a:cubicBezTo>
                        <a:pt x="352" y="1"/>
                        <a:pt x="432" y="81"/>
                        <a:pt x="432"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8"/>
                <p:cNvSpPr/>
                <p:nvPr/>
              </p:nvSpPr>
              <p:spPr>
                <a:xfrm>
                  <a:off x="2174939" y="3898077"/>
                  <a:ext cx="19988" cy="19988"/>
                </a:xfrm>
                <a:custGeom>
                  <a:avLst/>
                  <a:gdLst/>
                  <a:ahLst/>
                  <a:cxnLst/>
                  <a:rect l="l" t="t" r="r" b="b"/>
                  <a:pathLst>
                    <a:path w="353" h="353" extrusionOk="0">
                      <a:moveTo>
                        <a:pt x="352" y="176"/>
                      </a:moveTo>
                      <a:cubicBezTo>
                        <a:pt x="352" y="272"/>
                        <a:pt x="272" y="352"/>
                        <a:pt x="176" y="352"/>
                      </a:cubicBezTo>
                      <a:cubicBezTo>
                        <a:pt x="80" y="352"/>
                        <a:pt x="0" y="272"/>
                        <a:pt x="0" y="176"/>
                      </a:cubicBezTo>
                      <a:cubicBezTo>
                        <a:pt x="0" y="80"/>
                        <a:pt x="80" y="0"/>
                        <a:pt x="176" y="0"/>
                      </a:cubicBezTo>
                      <a:cubicBezTo>
                        <a:pt x="272" y="0"/>
                        <a:pt x="352" y="80"/>
                        <a:pt x="352"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8"/>
                <p:cNvSpPr/>
                <p:nvPr/>
              </p:nvSpPr>
              <p:spPr>
                <a:xfrm>
                  <a:off x="2360663" y="4408140"/>
                  <a:ext cx="23612" cy="28141"/>
                </a:xfrm>
                <a:custGeom>
                  <a:avLst/>
                  <a:gdLst/>
                  <a:ahLst/>
                  <a:cxnLst/>
                  <a:rect l="l" t="t" r="r" b="b"/>
                  <a:pathLst>
                    <a:path w="417" h="497" extrusionOk="0">
                      <a:moveTo>
                        <a:pt x="384" y="225"/>
                      </a:moveTo>
                      <a:cubicBezTo>
                        <a:pt x="416" y="497"/>
                        <a:pt x="0" y="497"/>
                        <a:pt x="32" y="225"/>
                      </a:cubicBezTo>
                      <a:cubicBezTo>
                        <a:pt x="48" y="1"/>
                        <a:pt x="368" y="1"/>
                        <a:pt x="384" y="2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8"/>
                <p:cNvSpPr/>
                <p:nvPr/>
              </p:nvSpPr>
              <p:spPr>
                <a:xfrm>
                  <a:off x="1817929" y="4332944"/>
                  <a:ext cx="87935" cy="87935"/>
                </a:xfrm>
                <a:custGeom>
                  <a:avLst/>
                  <a:gdLst/>
                  <a:ahLst/>
                  <a:cxnLst/>
                  <a:rect l="l" t="t" r="r" b="b"/>
                  <a:pathLst>
                    <a:path w="1553" h="1553" extrusionOk="0">
                      <a:moveTo>
                        <a:pt x="769" y="1553"/>
                      </a:moveTo>
                      <a:lnTo>
                        <a:pt x="769" y="1553"/>
                      </a:lnTo>
                      <a:cubicBezTo>
                        <a:pt x="769" y="1121"/>
                        <a:pt x="433" y="785"/>
                        <a:pt x="1" y="785"/>
                      </a:cubicBezTo>
                      <a:lnTo>
                        <a:pt x="1" y="785"/>
                      </a:lnTo>
                      <a:cubicBezTo>
                        <a:pt x="433" y="785"/>
                        <a:pt x="769" y="433"/>
                        <a:pt x="769" y="1"/>
                      </a:cubicBezTo>
                      <a:lnTo>
                        <a:pt x="769" y="1"/>
                      </a:lnTo>
                      <a:cubicBezTo>
                        <a:pt x="769" y="433"/>
                        <a:pt x="1121" y="785"/>
                        <a:pt x="1553" y="785"/>
                      </a:cubicBezTo>
                      <a:lnTo>
                        <a:pt x="1553" y="785"/>
                      </a:lnTo>
                      <a:cubicBezTo>
                        <a:pt x="1121" y="785"/>
                        <a:pt x="769" y="1121"/>
                        <a:pt x="769"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8"/>
                <p:cNvSpPr/>
                <p:nvPr/>
              </p:nvSpPr>
              <p:spPr>
                <a:xfrm>
                  <a:off x="2106934" y="4149938"/>
                  <a:ext cx="87991" cy="87935"/>
                </a:xfrm>
                <a:custGeom>
                  <a:avLst/>
                  <a:gdLst/>
                  <a:ahLst/>
                  <a:cxnLst/>
                  <a:rect l="l" t="t" r="r" b="b"/>
                  <a:pathLst>
                    <a:path w="1554" h="1553" extrusionOk="0">
                      <a:moveTo>
                        <a:pt x="769" y="1553"/>
                      </a:moveTo>
                      <a:lnTo>
                        <a:pt x="769" y="1553"/>
                      </a:lnTo>
                      <a:cubicBezTo>
                        <a:pt x="769" y="1121"/>
                        <a:pt x="417" y="785"/>
                        <a:pt x="1" y="785"/>
                      </a:cubicBezTo>
                      <a:lnTo>
                        <a:pt x="1" y="785"/>
                      </a:lnTo>
                      <a:cubicBezTo>
                        <a:pt x="417" y="785"/>
                        <a:pt x="769" y="433"/>
                        <a:pt x="769" y="1"/>
                      </a:cubicBezTo>
                      <a:lnTo>
                        <a:pt x="769" y="1"/>
                      </a:lnTo>
                      <a:cubicBezTo>
                        <a:pt x="769" y="433"/>
                        <a:pt x="1121" y="785"/>
                        <a:pt x="1553" y="785"/>
                      </a:cubicBezTo>
                      <a:lnTo>
                        <a:pt x="1553" y="785"/>
                      </a:lnTo>
                      <a:cubicBezTo>
                        <a:pt x="1121" y="785"/>
                        <a:pt x="769" y="1121"/>
                        <a:pt x="769"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8"/>
              <p:cNvGrpSpPr/>
              <p:nvPr/>
            </p:nvGrpSpPr>
            <p:grpSpPr>
              <a:xfrm>
                <a:off x="168680" y="2785500"/>
                <a:ext cx="1791633" cy="1445350"/>
                <a:chOff x="168680" y="2785500"/>
                <a:chExt cx="1791633" cy="1445350"/>
              </a:xfrm>
            </p:grpSpPr>
            <p:sp>
              <p:nvSpPr>
                <p:cNvPr id="3058" name="Google Shape;3058;p8"/>
                <p:cNvSpPr/>
                <p:nvPr/>
              </p:nvSpPr>
              <p:spPr>
                <a:xfrm flipH="1">
                  <a:off x="425700" y="2785500"/>
                  <a:ext cx="894400" cy="493950"/>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8"/>
                <p:cNvSpPr/>
                <p:nvPr/>
              </p:nvSpPr>
              <p:spPr>
                <a:xfrm flipH="1">
                  <a:off x="460539" y="3115816"/>
                  <a:ext cx="1225328" cy="6767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8"/>
                <p:cNvSpPr/>
                <p:nvPr/>
              </p:nvSpPr>
              <p:spPr>
                <a:xfrm flipH="1">
                  <a:off x="1065913" y="3678311"/>
                  <a:ext cx="894400" cy="493950"/>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8"/>
                <p:cNvSpPr/>
                <p:nvPr/>
              </p:nvSpPr>
              <p:spPr>
                <a:xfrm flipH="1">
                  <a:off x="168680" y="3520945"/>
                  <a:ext cx="1285432" cy="709905"/>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2" name="Google Shape;3062;p8"/>
            <p:cNvGrpSpPr/>
            <p:nvPr/>
          </p:nvGrpSpPr>
          <p:grpSpPr>
            <a:xfrm>
              <a:off x="7755822" y="401891"/>
              <a:ext cx="2196360" cy="4250619"/>
              <a:chOff x="7755822" y="401891"/>
              <a:chExt cx="2196360" cy="4250619"/>
            </a:xfrm>
          </p:grpSpPr>
          <p:grpSp>
            <p:nvGrpSpPr>
              <p:cNvPr id="3063" name="Google Shape;3063;p8"/>
              <p:cNvGrpSpPr/>
              <p:nvPr/>
            </p:nvGrpSpPr>
            <p:grpSpPr>
              <a:xfrm flipH="1">
                <a:off x="7854696" y="401891"/>
                <a:ext cx="1699100" cy="2145071"/>
                <a:chOff x="146217" y="2712579"/>
                <a:chExt cx="1552966" cy="1960401"/>
              </a:xfrm>
            </p:grpSpPr>
            <p:grpSp>
              <p:nvGrpSpPr>
                <p:cNvPr id="3064" name="Google Shape;3064;p8"/>
                <p:cNvGrpSpPr/>
                <p:nvPr/>
              </p:nvGrpSpPr>
              <p:grpSpPr>
                <a:xfrm>
                  <a:off x="146217" y="2712579"/>
                  <a:ext cx="1134008" cy="607901"/>
                  <a:chOff x="5206900" y="826150"/>
                  <a:chExt cx="599275" cy="321250"/>
                </a:xfrm>
              </p:grpSpPr>
              <p:sp>
                <p:nvSpPr>
                  <p:cNvPr id="3065" name="Google Shape;3065;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9" name="Google Shape;3079;p8"/>
                <p:cNvGrpSpPr/>
                <p:nvPr/>
              </p:nvGrpSpPr>
              <p:grpSpPr>
                <a:xfrm rot="-9256633">
                  <a:off x="489429" y="3110262"/>
                  <a:ext cx="1134020" cy="607908"/>
                  <a:chOff x="5206900" y="826150"/>
                  <a:chExt cx="599275" cy="321250"/>
                </a:xfrm>
              </p:grpSpPr>
              <p:sp>
                <p:nvSpPr>
                  <p:cNvPr id="3080" name="Google Shape;3080;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8"/>
                <p:cNvGrpSpPr/>
                <p:nvPr/>
              </p:nvGrpSpPr>
              <p:grpSpPr>
                <a:xfrm rot="7120513" flipH="1">
                  <a:off x="538618" y="3725726"/>
                  <a:ext cx="1133997" cy="607895"/>
                  <a:chOff x="5206900" y="826150"/>
                  <a:chExt cx="599275" cy="321250"/>
                </a:xfrm>
              </p:grpSpPr>
              <p:sp>
                <p:nvSpPr>
                  <p:cNvPr id="3095" name="Google Shape;3095;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09" name="Google Shape;3109;p8"/>
              <p:cNvGrpSpPr/>
              <p:nvPr/>
            </p:nvGrpSpPr>
            <p:grpSpPr>
              <a:xfrm rot="9899905" flipH="1">
                <a:off x="8004461" y="2324117"/>
                <a:ext cx="1699081" cy="2145040"/>
                <a:chOff x="146217" y="2712579"/>
                <a:chExt cx="1552966" cy="1960401"/>
              </a:xfrm>
            </p:grpSpPr>
            <p:grpSp>
              <p:nvGrpSpPr>
                <p:cNvPr id="3110" name="Google Shape;3110;p8"/>
                <p:cNvGrpSpPr/>
                <p:nvPr/>
              </p:nvGrpSpPr>
              <p:grpSpPr>
                <a:xfrm>
                  <a:off x="146217" y="2712579"/>
                  <a:ext cx="1134008" cy="607901"/>
                  <a:chOff x="5206900" y="826150"/>
                  <a:chExt cx="599275" cy="321250"/>
                </a:xfrm>
              </p:grpSpPr>
              <p:sp>
                <p:nvSpPr>
                  <p:cNvPr id="3111" name="Google Shape;3111;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5" name="Google Shape;3125;p8"/>
                <p:cNvGrpSpPr/>
                <p:nvPr/>
              </p:nvGrpSpPr>
              <p:grpSpPr>
                <a:xfrm rot="-9256633">
                  <a:off x="489429" y="3110262"/>
                  <a:ext cx="1134020" cy="607908"/>
                  <a:chOff x="5206900" y="826150"/>
                  <a:chExt cx="599275" cy="321250"/>
                </a:xfrm>
              </p:grpSpPr>
              <p:sp>
                <p:nvSpPr>
                  <p:cNvPr id="3126" name="Google Shape;3126;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0" name="Google Shape;3140;p8"/>
                <p:cNvGrpSpPr/>
                <p:nvPr/>
              </p:nvGrpSpPr>
              <p:grpSpPr>
                <a:xfrm rot="7120513" flipH="1">
                  <a:off x="538618" y="3725726"/>
                  <a:ext cx="1133997" cy="607895"/>
                  <a:chOff x="5206900" y="826150"/>
                  <a:chExt cx="599275" cy="321250"/>
                </a:xfrm>
              </p:grpSpPr>
              <p:sp>
                <p:nvSpPr>
                  <p:cNvPr id="3141" name="Google Shape;3141;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155" name="Google Shape;3155;p8"/>
            <p:cNvGrpSpPr/>
            <p:nvPr/>
          </p:nvGrpSpPr>
          <p:grpSpPr>
            <a:xfrm>
              <a:off x="-874077" y="237431"/>
              <a:ext cx="2543970" cy="2707148"/>
              <a:chOff x="-874077" y="237431"/>
              <a:chExt cx="2543970" cy="2707148"/>
            </a:xfrm>
          </p:grpSpPr>
          <p:grpSp>
            <p:nvGrpSpPr>
              <p:cNvPr id="3156" name="Google Shape;3156;p8"/>
              <p:cNvGrpSpPr/>
              <p:nvPr/>
            </p:nvGrpSpPr>
            <p:grpSpPr>
              <a:xfrm>
                <a:off x="534204" y="729736"/>
                <a:ext cx="358049" cy="375903"/>
                <a:chOff x="1063586" y="401894"/>
                <a:chExt cx="262134" cy="275226"/>
              </a:xfrm>
            </p:grpSpPr>
            <p:sp>
              <p:nvSpPr>
                <p:cNvPr id="3157" name="Google Shape;3157;p8"/>
                <p:cNvSpPr/>
                <p:nvPr/>
              </p:nvSpPr>
              <p:spPr>
                <a:xfrm>
                  <a:off x="1063586" y="548421"/>
                  <a:ext cx="82520" cy="84445"/>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8"/>
                <p:cNvSpPr/>
                <p:nvPr/>
              </p:nvSpPr>
              <p:spPr>
                <a:xfrm>
                  <a:off x="1241304" y="608348"/>
                  <a:ext cx="84416" cy="68771"/>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8"/>
                <p:cNvGrpSpPr/>
                <p:nvPr/>
              </p:nvGrpSpPr>
              <p:grpSpPr>
                <a:xfrm>
                  <a:off x="1146109" y="401894"/>
                  <a:ext cx="171173" cy="146520"/>
                  <a:chOff x="1146109" y="401894"/>
                  <a:chExt cx="171173" cy="146520"/>
                </a:xfrm>
              </p:grpSpPr>
              <p:sp>
                <p:nvSpPr>
                  <p:cNvPr id="3160" name="Google Shape;3160;p8"/>
                  <p:cNvSpPr/>
                  <p:nvPr/>
                </p:nvSpPr>
                <p:spPr>
                  <a:xfrm>
                    <a:off x="1146109" y="401894"/>
                    <a:ext cx="171173" cy="146520"/>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1" name="Google Shape;3161;p8"/>
                  <p:cNvGrpSpPr/>
                  <p:nvPr/>
                </p:nvGrpSpPr>
                <p:grpSpPr>
                  <a:xfrm>
                    <a:off x="1167199" y="418649"/>
                    <a:ext cx="111953" cy="108115"/>
                    <a:chOff x="1167199" y="418649"/>
                    <a:chExt cx="111953" cy="108115"/>
                  </a:xfrm>
                </p:grpSpPr>
                <p:sp>
                  <p:nvSpPr>
                    <p:cNvPr id="3162" name="Google Shape;3162;p8"/>
                    <p:cNvSpPr/>
                    <p:nvPr/>
                  </p:nvSpPr>
                  <p:spPr>
                    <a:xfrm rot="10526915">
                      <a:off x="1169905" y="421851"/>
                      <a:ext cx="83539" cy="71520"/>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8"/>
                    <p:cNvSpPr/>
                    <p:nvPr/>
                  </p:nvSpPr>
                  <p:spPr>
                    <a:xfrm rot="6620808">
                      <a:off x="1179769" y="452836"/>
                      <a:ext cx="63818" cy="65318"/>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8"/>
                    <p:cNvSpPr/>
                    <p:nvPr/>
                  </p:nvSpPr>
                  <p:spPr>
                    <a:xfrm rot="1447158">
                      <a:off x="1204983" y="439347"/>
                      <a:ext cx="66059" cy="53830"/>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165" name="Google Shape;3165;p8"/>
              <p:cNvGrpSpPr/>
              <p:nvPr/>
            </p:nvGrpSpPr>
            <p:grpSpPr>
              <a:xfrm rot="-1799893" flipH="1">
                <a:off x="-451610" y="518474"/>
                <a:ext cx="1699036" cy="2145062"/>
                <a:chOff x="146217" y="2712579"/>
                <a:chExt cx="1552966" cy="1960401"/>
              </a:xfrm>
            </p:grpSpPr>
            <p:grpSp>
              <p:nvGrpSpPr>
                <p:cNvPr id="3166" name="Google Shape;3166;p8"/>
                <p:cNvGrpSpPr/>
                <p:nvPr/>
              </p:nvGrpSpPr>
              <p:grpSpPr>
                <a:xfrm>
                  <a:off x="146217" y="2712579"/>
                  <a:ext cx="1134008" cy="607901"/>
                  <a:chOff x="5206900" y="826150"/>
                  <a:chExt cx="599275" cy="321250"/>
                </a:xfrm>
              </p:grpSpPr>
              <p:sp>
                <p:nvSpPr>
                  <p:cNvPr id="3167" name="Google Shape;3167;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1" name="Google Shape;3181;p8"/>
                <p:cNvGrpSpPr/>
                <p:nvPr/>
              </p:nvGrpSpPr>
              <p:grpSpPr>
                <a:xfrm rot="-9256633">
                  <a:off x="489429" y="3110262"/>
                  <a:ext cx="1134020" cy="607908"/>
                  <a:chOff x="5206900" y="826150"/>
                  <a:chExt cx="599275" cy="321250"/>
                </a:xfrm>
              </p:grpSpPr>
              <p:sp>
                <p:nvSpPr>
                  <p:cNvPr id="3182" name="Google Shape;3182;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6" name="Google Shape;3196;p8"/>
                <p:cNvGrpSpPr/>
                <p:nvPr/>
              </p:nvGrpSpPr>
              <p:grpSpPr>
                <a:xfrm rot="7120513" flipH="1">
                  <a:off x="538618" y="3725726"/>
                  <a:ext cx="1133997" cy="607895"/>
                  <a:chOff x="5206900" y="826150"/>
                  <a:chExt cx="599275" cy="321250"/>
                </a:xfrm>
              </p:grpSpPr>
              <p:sp>
                <p:nvSpPr>
                  <p:cNvPr id="3197" name="Google Shape;3197;p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3211" name="Google Shape;3211;p8"/>
          <p:cNvSpPr txBox="1">
            <a:spLocks noGrp="1"/>
          </p:cNvSpPr>
          <p:nvPr>
            <p:ph type="subTitle" idx="1"/>
          </p:nvPr>
        </p:nvSpPr>
        <p:spPr>
          <a:xfrm>
            <a:off x="1391100" y="1823000"/>
            <a:ext cx="6361800" cy="107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0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212" name="Google Shape;3212;p8"/>
          <p:cNvSpPr txBox="1">
            <a:spLocks noGrp="1"/>
          </p:cNvSpPr>
          <p:nvPr>
            <p:ph type="title"/>
          </p:nvPr>
        </p:nvSpPr>
        <p:spPr>
          <a:xfrm>
            <a:off x="5695500" y="2944575"/>
            <a:ext cx="2057400" cy="375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66"/>
        <p:cNvGrpSpPr/>
        <p:nvPr/>
      </p:nvGrpSpPr>
      <p:grpSpPr>
        <a:xfrm>
          <a:off x="0" y="0"/>
          <a:ext cx="0" cy="0"/>
          <a:chOff x="0" y="0"/>
          <a:chExt cx="0" cy="0"/>
        </a:xfrm>
      </p:grpSpPr>
      <p:grpSp>
        <p:nvGrpSpPr>
          <p:cNvPr id="4267" name="Google Shape;4267;p13"/>
          <p:cNvGrpSpPr/>
          <p:nvPr/>
        </p:nvGrpSpPr>
        <p:grpSpPr>
          <a:xfrm>
            <a:off x="176625" y="110350"/>
            <a:ext cx="8790774" cy="4922811"/>
            <a:chOff x="131600" y="118425"/>
            <a:chExt cx="8790774" cy="4922811"/>
          </a:xfrm>
        </p:grpSpPr>
        <p:sp>
          <p:nvSpPr>
            <p:cNvPr id="4268" name="Google Shape;4268;p13"/>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9" name="Google Shape;4269;p13"/>
            <p:cNvGrpSpPr/>
            <p:nvPr/>
          </p:nvGrpSpPr>
          <p:grpSpPr>
            <a:xfrm>
              <a:off x="131600" y="1884558"/>
              <a:ext cx="2122449" cy="3112715"/>
              <a:chOff x="131600" y="1884558"/>
              <a:chExt cx="2122449" cy="3112715"/>
            </a:xfrm>
          </p:grpSpPr>
          <p:sp>
            <p:nvSpPr>
              <p:cNvPr id="4270" name="Google Shape;4270;p13"/>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3"/>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3"/>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3"/>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3"/>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3"/>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3"/>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3"/>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3"/>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3"/>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3"/>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3"/>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3"/>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3"/>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3"/>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3"/>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3"/>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3"/>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3"/>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3"/>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3"/>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3"/>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3"/>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3"/>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3"/>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13"/>
            <p:cNvGrpSpPr/>
            <p:nvPr/>
          </p:nvGrpSpPr>
          <p:grpSpPr>
            <a:xfrm flipH="1">
              <a:off x="2342550" y="2567965"/>
              <a:ext cx="3964145" cy="1455821"/>
              <a:chOff x="3233388" y="140740"/>
              <a:chExt cx="3964145" cy="1455821"/>
            </a:xfrm>
          </p:grpSpPr>
          <p:sp>
            <p:nvSpPr>
              <p:cNvPr id="4296" name="Google Shape;4296;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3"/>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2" name="Google Shape;4322;p13"/>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3"/>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3"/>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3"/>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3"/>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3"/>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3"/>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3"/>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3"/>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3"/>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3"/>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3"/>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3"/>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3"/>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3"/>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3"/>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3"/>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3"/>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3"/>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3"/>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3"/>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3"/>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3"/>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3"/>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3"/>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3"/>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3"/>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3"/>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3"/>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3"/>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3"/>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3"/>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3"/>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3"/>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3"/>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3"/>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3"/>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3"/>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3"/>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3"/>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3"/>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3"/>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3"/>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3"/>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3"/>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3"/>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3"/>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3"/>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3"/>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3"/>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3"/>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3"/>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3"/>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3"/>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3"/>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3"/>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3"/>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3"/>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3"/>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3"/>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3"/>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3"/>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3"/>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3"/>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3"/>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3"/>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3"/>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3"/>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3"/>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3"/>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3"/>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3"/>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3"/>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3"/>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3"/>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3"/>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3"/>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3"/>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3"/>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3"/>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3"/>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3"/>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3"/>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3"/>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3"/>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3"/>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3"/>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3"/>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3"/>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3"/>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3"/>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3"/>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3"/>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3"/>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3"/>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3"/>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3"/>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3"/>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3"/>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3"/>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2" name="Google Shape;4422;p13"/>
            <p:cNvGrpSpPr/>
            <p:nvPr/>
          </p:nvGrpSpPr>
          <p:grpSpPr>
            <a:xfrm rot="5400000">
              <a:off x="6199788" y="1372590"/>
              <a:ext cx="3964145" cy="1455821"/>
              <a:chOff x="3233388" y="140740"/>
              <a:chExt cx="3964145" cy="1455821"/>
            </a:xfrm>
          </p:grpSpPr>
          <p:sp>
            <p:nvSpPr>
              <p:cNvPr id="4423" name="Google Shape;4423;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9" name="Google Shape;4449;p13"/>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3"/>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3"/>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3"/>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3"/>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4" name="Google Shape;4454;p13"/>
            <p:cNvGrpSpPr/>
            <p:nvPr/>
          </p:nvGrpSpPr>
          <p:grpSpPr>
            <a:xfrm>
              <a:off x="234224" y="118425"/>
              <a:ext cx="3532446" cy="1609151"/>
              <a:chOff x="140599" y="118425"/>
              <a:chExt cx="3532446" cy="1609151"/>
            </a:xfrm>
          </p:grpSpPr>
          <p:sp>
            <p:nvSpPr>
              <p:cNvPr id="4455" name="Google Shape;4455;p13"/>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3"/>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3"/>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3"/>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3"/>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3"/>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3"/>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3"/>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3"/>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3"/>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3"/>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3"/>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3"/>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3"/>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3"/>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3"/>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3"/>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3"/>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3"/>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3"/>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3"/>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3"/>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3"/>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3"/>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3"/>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3"/>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1" name="Google Shape;4481;p13"/>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2" name="Google Shape;4482;p13"/>
            <p:cNvGrpSpPr/>
            <p:nvPr/>
          </p:nvGrpSpPr>
          <p:grpSpPr>
            <a:xfrm>
              <a:off x="3327013" y="140740"/>
              <a:ext cx="3964145" cy="1455821"/>
              <a:chOff x="3233388" y="140740"/>
              <a:chExt cx="3964145" cy="1455821"/>
            </a:xfrm>
          </p:grpSpPr>
          <p:sp>
            <p:nvSpPr>
              <p:cNvPr id="4483" name="Google Shape;4483;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9" name="Google Shape;4509;p13"/>
          <p:cNvGrpSpPr/>
          <p:nvPr/>
        </p:nvGrpSpPr>
        <p:grpSpPr>
          <a:xfrm>
            <a:off x="-466769" y="-458946"/>
            <a:ext cx="3825803" cy="2654234"/>
            <a:chOff x="-466769" y="-458946"/>
            <a:chExt cx="3825803" cy="2654234"/>
          </a:xfrm>
        </p:grpSpPr>
        <p:grpSp>
          <p:nvGrpSpPr>
            <p:cNvPr id="4510" name="Google Shape;4510;p13"/>
            <p:cNvGrpSpPr/>
            <p:nvPr/>
          </p:nvGrpSpPr>
          <p:grpSpPr>
            <a:xfrm flipH="1">
              <a:off x="-466769" y="50218"/>
              <a:ext cx="1699100" cy="2145071"/>
              <a:chOff x="146217" y="2712579"/>
              <a:chExt cx="1552966" cy="1960401"/>
            </a:xfrm>
          </p:grpSpPr>
          <p:grpSp>
            <p:nvGrpSpPr>
              <p:cNvPr id="4511" name="Google Shape;4511;p13"/>
              <p:cNvGrpSpPr/>
              <p:nvPr/>
            </p:nvGrpSpPr>
            <p:grpSpPr>
              <a:xfrm>
                <a:off x="146217" y="2712579"/>
                <a:ext cx="1134008" cy="607901"/>
                <a:chOff x="5206900" y="826150"/>
                <a:chExt cx="599275" cy="321250"/>
              </a:xfrm>
            </p:grpSpPr>
            <p:sp>
              <p:nvSpPr>
                <p:cNvPr id="4512" name="Google Shape;4512;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6" name="Google Shape;4526;p13"/>
              <p:cNvGrpSpPr/>
              <p:nvPr/>
            </p:nvGrpSpPr>
            <p:grpSpPr>
              <a:xfrm rot="-9256633">
                <a:off x="489429" y="3110262"/>
                <a:ext cx="1134020" cy="607908"/>
                <a:chOff x="5206900" y="826150"/>
                <a:chExt cx="599275" cy="321250"/>
              </a:xfrm>
            </p:grpSpPr>
            <p:sp>
              <p:nvSpPr>
                <p:cNvPr id="4527" name="Google Shape;4527;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1" name="Google Shape;4541;p13"/>
              <p:cNvGrpSpPr/>
              <p:nvPr/>
            </p:nvGrpSpPr>
            <p:grpSpPr>
              <a:xfrm rot="7120513" flipH="1">
                <a:off x="538618" y="3725726"/>
                <a:ext cx="1133997" cy="607895"/>
                <a:chOff x="5206900" y="826150"/>
                <a:chExt cx="599275" cy="321250"/>
              </a:xfrm>
            </p:grpSpPr>
            <p:sp>
              <p:nvSpPr>
                <p:cNvPr id="4542" name="Google Shape;4542;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6" name="Google Shape;4556;p13"/>
            <p:cNvGrpSpPr/>
            <p:nvPr/>
          </p:nvGrpSpPr>
          <p:grpSpPr>
            <a:xfrm rot="4447765" flipH="1">
              <a:off x="1245495" y="-421036"/>
              <a:ext cx="1699108" cy="2145073"/>
              <a:chOff x="146217" y="2712579"/>
              <a:chExt cx="1552966" cy="1960401"/>
            </a:xfrm>
          </p:grpSpPr>
          <p:grpSp>
            <p:nvGrpSpPr>
              <p:cNvPr id="4557" name="Google Shape;4557;p13"/>
              <p:cNvGrpSpPr/>
              <p:nvPr/>
            </p:nvGrpSpPr>
            <p:grpSpPr>
              <a:xfrm>
                <a:off x="146217" y="2712579"/>
                <a:ext cx="1134008" cy="607901"/>
                <a:chOff x="5206900" y="826150"/>
                <a:chExt cx="599275" cy="321250"/>
              </a:xfrm>
            </p:grpSpPr>
            <p:sp>
              <p:nvSpPr>
                <p:cNvPr id="4558" name="Google Shape;4558;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2" name="Google Shape;4572;p13"/>
              <p:cNvGrpSpPr/>
              <p:nvPr/>
            </p:nvGrpSpPr>
            <p:grpSpPr>
              <a:xfrm rot="-9256633">
                <a:off x="489429" y="3110262"/>
                <a:ext cx="1134020" cy="607908"/>
                <a:chOff x="5206900" y="826150"/>
                <a:chExt cx="599275" cy="321250"/>
              </a:xfrm>
            </p:grpSpPr>
            <p:sp>
              <p:nvSpPr>
                <p:cNvPr id="4573" name="Google Shape;4573;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7" name="Google Shape;4587;p13"/>
              <p:cNvGrpSpPr/>
              <p:nvPr/>
            </p:nvGrpSpPr>
            <p:grpSpPr>
              <a:xfrm rot="7120513" flipH="1">
                <a:off x="538618" y="3725726"/>
                <a:ext cx="1133997" cy="607895"/>
                <a:chOff x="5206900" y="826150"/>
                <a:chExt cx="599275" cy="321250"/>
              </a:xfrm>
            </p:grpSpPr>
            <p:sp>
              <p:nvSpPr>
                <p:cNvPr id="4588" name="Google Shape;4588;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602" name="Google Shape;4602;p13"/>
          <p:cNvGrpSpPr/>
          <p:nvPr/>
        </p:nvGrpSpPr>
        <p:grpSpPr>
          <a:xfrm>
            <a:off x="7993668" y="4063296"/>
            <a:ext cx="1424466" cy="1367806"/>
            <a:chOff x="1328711" y="539500"/>
            <a:chExt cx="864465" cy="830130"/>
          </a:xfrm>
        </p:grpSpPr>
        <p:sp>
          <p:nvSpPr>
            <p:cNvPr id="4603" name="Google Shape;4603;p13"/>
            <p:cNvSpPr/>
            <p:nvPr/>
          </p:nvSpPr>
          <p:spPr>
            <a:xfrm>
              <a:off x="1401688" y="637364"/>
              <a:ext cx="260331" cy="277447"/>
            </a:xfrm>
            <a:custGeom>
              <a:avLst/>
              <a:gdLst/>
              <a:ahLst/>
              <a:cxnLst/>
              <a:rect l="l" t="t" r="r" b="b"/>
              <a:pathLst>
                <a:path w="4791" h="5106" fill="none" extrusionOk="0">
                  <a:moveTo>
                    <a:pt x="4791" y="0"/>
                  </a:moveTo>
                  <a:lnTo>
                    <a:pt x="2117" y="2843"/>
                  </a:lnTo>
                  <a:lnTo>
                    <a:pt x="1" y="5105"/>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3"/>
            <p:cNvSpPr/>
            <p:nvPr/>
          </p:nvSpPr>
          <p:spPr>
            <a:xfrm>
              <a:off x="1516722" y="791795"/>
              <a:ext cx="239954" cy="554840"/>
            </a:xfrm>
            <a:custGeom>
              <a:avLst/>
              <a:gdLst/>
              <a:ahLst/>
              <a:cxnLst/>
              <a:rect l="l" t="t" r="r" b="b"/>
              <a:pathLst>
                <a:path w="4416" h="10211" fill="none" extrusionOk="0">
                  <a:moveTo>
                    <a:pt x="0" y="1"/>
                  </a:moveTo>
                  <a:lnTo>
                    <a:pt x="2674" y="4936"/>
                  </a:lnTo>
                  <a:lnTo>
                    <a:pt x="4089" y="6678"/>
                  </a:lnTo>
                  <a:lnTo>
                    <a:pt x="4416" y="10211"/>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3"/>
            <p:cNvSpPr/>
            <p:nvPr/>
          </p:nvSpPr>
          <p:spPr>
            <a:xfrm>
              <a:off x="1738911" y="854936"/>
              <a:ext cx="356943" cy="299780"/>
            </a:xfrm>
            <a:custGeom>
              <a:avLst/>
              <a:gdLst/>
              <a:ahLst/>
              <a:cxnLst/>
              <a:rect l="l" t="t" r="r" b="b"/>
              <a:pathLst>
                <a:path w="6569" h="5517" fill="none" extrusionOk="0">
                  <a:moveTo>
                    <a:pt x="6569" y="0"/>
                  </a:moveTo>
                  <a:lnTo>
                    <a:pt x="2480" y="5069"/>
                  </a:lnTo>
                  <a:lnTo>
                    <a:pt x="0" y="5516"/>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3"/>
            <p:cNvSpPr/>
            <p:nvPr/>
          </p:nvSpPr>
          <p:spPr>
            <a:xfrm>
              <a:off x="1328711" y="849665"/>
              <a:ext cx="138778" cy="138072"/>
            </a:xfrm>
            <a:custGeom>
              <a:avLst/>
              <a:gdLst/>
              <a:ahLst/>
              <a:cxnLst/>
              <a:rect l="l" t="t" r="r" b="b"/>
              <a:pathLst>
                <a:path w="2554" h="2541" extrusionOk="0">
                  <a:moveTo>
                    <a:pt x="1283" y="0"/>
                  </a:moveTo>
                  <a:cubicBezTo>
                    <a:pt x="1114" y="980"/>
                    <a:pt x="981" y="1101"/>
                    <a:pt x="1" y="1259"/>
                  </a:cubicBezTo>
                  <a:cubicBezTo>
                    <a:pt x="981" y="1428"/>
                    <a:pt x="1114" y="1561"/>
                    <a:pt x="1271" y="2541"/>
                  </a:cubicBezTo>
                  <a:cubicBezTo>
                    <a:pt x="1428" y="1561"/>
                    <a:pt x="1561" y="1428"/>
                    <a:pt x="2553" y="1283"/>
                  </a:cubicBezTo>
                  <a:cubicBezTo>
                    <a:pt x="1561" y="1113"/>
                    <a:pt x="1428" y="98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3"/>
            <p:cNvSpPr/>
            <p:nvPr/>
          </p:nvSpPr>
          <p:spPr>
            <a:xfrm>
              <a:off x="1492378" y="770114"/>
              <a:ext cx="48741" cy="48686"/>
            </a:xfrm>
            <a:custGeom>
              <a:avLst/>
              <a:gdLst/>
              <a:ahLst/>
              <a:cxnLst/>
              <a:rect l="l" t="t" r="r" b="b"/>
              <a:pathLst>
                <a:path w="897" h="896" extrusionOk="0">
                  <a:moveTo>
                    <a:pt x="448" y="1"/>
                  </a:moveTo>
                  <a:cubicBezTo>
                    <a:pt x="388" y="352"/>
                    <a:pt x="352" y="388"/>
                    <a:pt x="1" y="448"/>
                  </a:cubicBezTo>
                  <a:cubicBezTo>
                    <a:pt x="340" y="509"/>
                    <a:pt x="388" y="557"/>
                    <a:pt x="448" y="896"/>
                  </a:cubicBezTo>
                  <a:cubicBezTo>
                    <a:pt x="509" y="557"/>
                    <a:pt x="545" y="509"/>
                    <a:pt x="896" y="460"/>
                  </a:cubicBezTo>
                  <a:cubicBezTo>
                    <a:pt x="557" y="400"/>
                    <a:pt x="509"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3"/>
            <p:cNvSpPr/>
            <p:nvPr/>
          </p:nvSpPr>
          <p:spPr>
            <a:xfrm>
              <a:off x="1613335" y="1009367"/>
              <a:ext cx="85527" cy="85527"/>
            </a:xfrm>
            <a:custGeom>
              <a:avLst/>
              <a:gdLst/>
              <a:ahLst/>
              <a:cxnLst/>
              <a:rect l="l" t="t" r="r" b="b"/>
              <a:pathLst>
                <a:path w="1574" h="1574" extrusionOk="0">
                  <a:moveTo>
                    <a:pt x="799" y="1"/>
                  </a:moveTo>
                  <a:cubicBezTo>
                    <a:pt x="690" y="606"/>
                    <a:pt x="606" y="690"/>
                    <a:pt x="1" y="787"/>
                  </a:cubicBezTo>
                  <a:cubicBezTo>
                    <a:pt x="606" y="884"/>
                    <a:pt x="690" y="969"/>
                    <a:pt x="787" y="1574"/>
                  </a:cubicBezTo>
                  <a:cubicBezTo>
                    <a:pt x="884" y="969"/>
                    <a:pt x="968" y="884"/>
                    <a:pt x="1573" y="799"/>
                  </a:cubicBezTo>
                  <a:cubicBezTo>
                    <a:pt x="968" y="690"/>
                    <a:pt x="884" y="606"/>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3"/>
            <p:cNvSpPr/>
            <p:nvPr/>
          </p:nvSpPr>
          <p:spPr>
            <a:xfrm>
              <a:off x="1713264" y="1130216"/>
              <a:ext cx="51295" cy="48958"/>
            </a:xfrm>
            <a:custGeom>
              <a:avLst/>
              <a:gdLst/>
              <a:ahLst/>
              <a:cxnLst/>
              <a:rect l="l" t="t" r="r" b="b"/>
              <a:pathLst>
                <a:path w="944" h="901" extrusionOk="0">
                  <a:moveTo>
                    <a:pt x="477" y="1"/>
                  </a:moveTo>
                  <a:cubicBezTo>
                    <a:pt x="253" y="1"/>
                    <a:pt x="59" y="175"/>
                    <a:pt x="25" y="402"/>
                  </a:cubicBezTo>
                  <a:cubicBezTo>
                    <a:pt x="0" y="656"/>
                    <a:pt x="182" y="874"/>
                    <a:pt x="424" y="898"/>
                  </a:cubicBezTo>
                  <a:cubicBezTo>
                    <a:pt x="439" y="899"/>
                    <a:pt x="454" y="900"/>
                    <a:pt x="469" y="900"/>
                  </a:cubicBezTo>
                  <a:cubicBezTo>
                    <a:pt x="703" y="900"/>
                    <a:pt x="897" y="726"/>
                    <a:pt x="920" y="499"/>
                  </a:cubicBezTo>
                  <a:cubicBezTo>
                    <a:pt x="944" y="257"/>
                    <a:pt x="763" y="39"/>
                    <a:pt x="521" y="3"/>
                  </a:cubicBezTo>
                  <a:cubicBezTo>
                    <a:pt x="506" y="1"/>
                    <a:pt x="492" y="1"/>
                    <a:pt x="477" y="1"/>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3"/>
            <p:cNvSpPr/>
            <p:nvPr/>
          </p:nvSpPr>
          <p:spPr>
            <a:xfrm>
              <a:off x="1849979" y="1096797"/>
              <a:ext cx="49338" cy="48686"/>
            </a:xfrm>
            <a:custGeom>
              <a:avLst/>
              <a:gdLst/>
              <a:ahLst/>
              <a:cxnLst/>
              <a:rect l="l" t="t" r="r" b="b"/>
              <a:pathLst>
                <a:path w="908" h="896" extrusionOk="0">
                  <a:moveTo>
                    <a:pt x="460" y="1"/>
                  </a:moveTo>
                  <a:cubicBezTo>
                    <a:pt x="400" y="340"/>
                    <a:pt x="351" y="388"/>
                    <a:pt x="1" y="448"/>
                  </a:cubicBezTo>
                  <a:cubicBezTo>
                    <a:pt x="351" y="509"/>
                    <a:pt x="400" y="545"/>
                    <a:pt x="448" y="896"/>
                  </a:cubicBezTo>
                  <a:cubicBezTo>
                    <a:pt x="509" y="557"/>
                    <a:pt x="557" y="509"/>
                    <a:pt x="908" y="448"/>
                  </a:cubicBezTo>
                  <a:cubicBezTo>
                    <a:pt x="557" y="400"/>
                    <a:pt x="521" y="352"/>
                    <a:pt x="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3"/>
            <p:cNvSpPr/>
            <p:nvPr/>
          </p:nvSpPr>
          <p:spPr>
            <a:xfrm>
              <a:off x="1732336" y="1320944"/>
              <a:ext cx="48686" cy="48686"/>
            </a:xfrm>
            <a:custGeom>
              <a:avLst/>
              <a:gdLst/>
              <a:ahLst/>
              <a:cxnLst/>
              <a:rect l="l" t="t" r="r" b="b"/>
              <a:pathLst>
                <a:path w="896" h="896" extrusionOk="0">
                  <a:moveTo>
                    <a:pt x="448" y="1"/>
                  </a:moveTo>
                  <a:cubicBezTo>
                    <a:pt x="387" y="352"/>
                    <a:pt x="339" y="388"/>
                    <a:pt x="0" y="448"/>
                  </a:cubicBezTo>
                  <a:cubicBezTo>
                    <a:pt x="339" y="509"/>
                    <a:pt x="387" y="557"/>
                    <a:pt x="436" y="896"/>
                  </a:cubicBezTo>
                  <a:cubicBezTo>
                    <a:pt x="508" y="557"/>
                    <a:pt x="545" y="509"/>
                    <a:pt x="895" y="460"/>
                  </a:cubicBezTo>
                  <a:cubicBezTo>
                    <a:pt x="545" y="400"/>
                    <a:pt x="508"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3"/>
            <p:cNvSpPr/>
            <p:nvPr/>
          </p:nvSpPr>
          <p:spPr>
            <a:xfrm>
              <a:off x="1554215" y="539500"/>
              <a:ext cx="215611" cy="195941"/>
            </a:xfrm>
            <a:custGeom>
              <a:avLst/>
              <a:gdLst/>
              <a:ahLst/>
              <a:cxnLst/>
              <a:rect l="l" t="t" r="r" b="b"/>
              <a:pathLst>
                <a:path w="3968" h="3606" extrusionOk="0">
                  <a:moveTo>
                    <a:pt x="1977" y="0"/>
                  </a:moveTo>
                  <a:cubicBezTo>
                    <a:pt x="1521" y="0"/>
                    <a:pt x="1066" y="173"/>
                    <a:pt x="714" y="519"/>
                  </a:cubicBezTo>
                  <a:cubicBezTo>
                    <a:pt x="0" y="1221"/>
                    <a:pt x="0" y="2358"/>
                    <a:pt x="690" y="3071"/>
                  </a:cubicBezTo>
                  <a:cubicBezTo>
                    <a:pt x="1045" y="3427"/>
                    <a:pt x="1512" y="3605"/>
                    <a:pt x="1979" y="3605"/>
                  </a:cubicBezTo>
                  <a:cubicBezTo>
                    <a:pt x="2434" y="3605"/>
                    <a:pt x="2890" y="3436"/>
                    <a:pt x="3242" y="3096"/>
                  </a:cubicBezTo>
                  <a:cubicBezTo>
                    <a:pt x="3956" y="2394"/>
                    <a:pt x="3968" y="1257"/>
                    <a:pt x="3266" y="543"/>
                  </a:cubicBezTo>
                  <a:cubicBezTo>
                    <a:pt x="2911" y="182"/>
                    <a:pt x="2444" y="0"/>
                    <a:pt x="1977"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3"/>
            <p:cNvSpPr/>
            <p:nvPr/>
          </p:nvSpPr>
          <p:spPr>
            <a:xfrm>
              <a:off x="1606108" y="581450"/>
              <a:ext cx="111827" cy="111827"/>
            </a:xfrm>
            <a:custGeom>
              <a:avLst/>
              <a:gdLst/>
              <a:ahLst/>
              <a:cxnLst/>
              <a:rect l="l" t="t" r="r" b="b"/>
              <a:pathLst>
                <a:path w="2058" h="2058" extrusionOk="0">
                  <a:moveTo>
                    <a:pt x="1041" y="1"/>
                  </a:moveTo>
                  <a:cubicBezTo>
                    <a:pt x="896" y="787"/>
                    <a:pt x="799" y="896"/>
                    <a:pt x="1" y="1017"/>
                  </a:cubicBezTo>
                  <a:cubicBezTo>
                    <a:pt x="799" y="1150"/>
                    <a:pt x="896" y="1259"/>
                    <a:pt x="1017" y="2057"/>
                  </a:cubicBezTo>
                  <a:cubicBezTo>
                    <a:pt x="1150" y="1259"/>
                    <a:pt x="1259" y="1150"/>
                    <a:pt x="2057" y="1029"/>
                  </a:cubicBezTo>
                  <a:cubicBezTo>
                    <a:pt x="1259" y="896"/>
                    <a:pt x="1162" y="799"/>
                    <a:pt x="10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3"/>
            <p:cNvSpPr/>
            <p:nvPr/>
          </p:nvSpPr>
          <p:spPr>
            <a:xfrm>
              <a:off x="1970936" y="760115"/>
              <a:ext cx="222240" cy="196267"/>
            </a:xfrm>
            <a:custGeom>
              <a:avLst/>
              <a:gdLst/>
              <a:ahLst/>
              <a:cxnLst/>
              <a:rect l="l" t="t" r="r" b="b"/>
              <a:pathLst>
                <a:path w="4090" h="3612" extrusionOk="0">
                  <a:moveTo>
                    <a:pt x="2054" y="0"/>
                  </a:moveTo>
                  <a:cubicBezTo>
                    <a:pt x="1332" y="0"/>
                    <a:pt x="654" y="437"/>
                    <a:pt x="375" y="1152"/>
                  </a:cubicBezTo>
                  <a:cubicBezTo>
                    <a:pt x="0" y="2072"/>
                    <a:pt x="460" y="3124"/>
                    <a:pt x="1391" y="3487"/>
                  </a:cubicBezTo>
                  <a:cubicBezTo>
                    <a:pt x="1605" y="3572"/>
                    <a:pt x="1826" y="3611"/>
                    <a:pt x="2044" y="3611"/>
                  </a:cubicBezTo>
                  <a:cubicBezTo>
                    <a:pt x="2763" y="3611"/>
                    <a:pt x="3448" y="3177"/>
                    <a:pt x="3726" y="2471"/>
                  </a:cubicBezTo>
                  <a:cubicBezTo>
                    <a:pt x="4089" y="1540"/>
                    <a:pt x="3629" y="499"/>
                    <a:pt x="2710" y="124"/>
                  </a:cubicBezTo>
                  <a:cubicBezTo>
                    <a:pt x="2494" y="40"/>
                    <a:pt x="2272" y="0"/>
                    <a:pt x="2054"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3"/>
            <p:cNvSpPr/>
            <p:nvPr/>
          </p:nvSpPr>
          <p:spPr>
            <a:xfrm>
              <a:off x="2026144" y="802336"/>
              <a:ext cx="111772" cy="111120"/>
            </a:xfrm>
            <a:custGeom>
              <a:avLst/>
              <a:gdLst/>
              <a:ahLst/>
              <a:cxnLst/>
              <a:rect l="l" t="t" r="r" b="b"/>
              <a:pathLst>
                <a:path w="2057" h="2045" extrusionOk="0">
                  <a:moveTo>
                    <a:pt x="1041" y="0"/>
                  </a:moveTo>
                  <a:cubicBezTo>
                    <a:pt x="908" y="787"/>
                    <a:pt x="799" y="896"/>
                    <a:pt x="0" y="1017"/>
                  </a:cubicBezTo>
                  <a:cubicBezTo>
                    <a:pt x="799" y="1138"/>
                    <a:pt x="896" y="1259"/>
                    <a:pt x="1017" y="2045"/>
                  </a:cubicBezTo>
                  <a:cubicBezTo>
                    <a:pt x="1162" y="1259"/>
                    <a:pt x="1259" y="1150"/>
                    <a:pt x="2057" y="1029"/>
                  </a:cubicBezTo>
                  <a:cubicBezTo>
                    <a:pt x="1271" y="896"/>
                    <a:pt x="1162" y="787"/>
                    <a:pt x="1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3"/>
            <p:cNvSpPr/>
            <p:nvPr/>
          </p:nvSpPr>
          <p:spPr>
            <a:xfrm>
              <a:off x="1696147" y="1111958"/>
              <a:ext cx="85527" cy="85473"/>
            </a:xfrm>
            <a:custGeom>
              <a:avLst/>
              <a:gdLst/>
              <a:ahLst/>
              <a:cxnLst/>
              <a:rect l="l" t="t" r="r" b="b"/>
              <a:pathLst>
                <a:path w="1574" h="1573" extrusionOk="0">
                  <a:moveTo>
                    <a:pt x="799" y="0"/>
                  </a:moveTo>
                  <a:cubicBezTo>
                    <a:pt x="690" y="605"/>
                    <a:pt x="606" y="690"/>
                    <a:pt x="1" y="786"/>
                  </a:cubicBezTo>
                  <a:cubicBezTo>
                    <a:pt x="606" y="883"/>
                    <a:pt x="690" y="968"/>
                    <a:pt x="787" y="1573"/>
                  </a:cubicBezTo>
                  <a:cubicBezTo>
                    <a:pt x="884" y="968"/>
                    <a:pt x="969" y="883"/>
                    <a:pt x="1573" y="798"/>
                  </a:cubicBezTo>
                  <a:cubicBezTo>
                    <a:pt x="969" y="690"/>
                    <a:pt x="884" y="605"/>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7" name="Google Shape;4617;p13"/>
          <p:cNvSpPr txBox="1">
            <a:spLocks noGrp="1"/>
          </p:cNvSpPr>
          <p:nvPr>
            <p:ph type="subTitle" idx="1"/>
          </p:nvPr>
        </p:nvSpPr>
        <p:spPr>
          <a:xfrm>
            <a:off x="1158250" y="149620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18" name="Google Shape;4618;p13"/>
          <p:cNvSpPr txBox="1">
            <a:spLocks noGrp="1"/>
          </p:cNvSpPr>
          <p:nvPr>
            <p:ph type="subTitle" idx="2"/>
          </p:nvPr>
        </p:nvSpPr>
        <p:spPr>
          <a:xfrm>
            <a:off x="865950"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19" name="Google Shape;4619;p13"/>
          <p:cNvSpPr txBox="1">
            <a:spLocks noGrp="1"/>
          </p:cNvSpPr>
          <p:nvPr>
            <p:ph type="subTitle" idx="3"/>
          </p:nvPr>
        </p:nvSpPr>
        <p:spPr>
          <a:xfrm>
            <a:off x="1166497" y="289982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0" name="Google Shape;4620;p13"/>
          <p:cNvSpPr txBox="1">
            <a:spLocks noGrp="1"/>
          </p:cNvSpPr>
          <p:nvPr>
            <p:ph type="subTitle" idx="4"/>
          </p:nvPr>
        </p:nvSpPr>
        <p:spPr>
          <a:xfrm>
            <a:off x="865950"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1" name="Google Shape;4621;p13"/>
          <p:cNvSpPr txBox="1">
            <a:spLocks noGrp="1"/>
          </p:cNvSpPr>
          <p:nvPr>
            <p:ph type="subTitle" idx="5"/>
          </p:nvPr>
        </p:nvSpPr>
        <p:spPr>
          <a:xfrm>
            <a:off x="4034950" y="149620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2" name="Google Shape;4622;p13"/>
          <p:cNvSpPr txBox="1">
            <a:spLocks noGrp="1"/>
          </p:cNvSpPr>
          <p:nvPr>
            <p:ph type="subTitle" idx="6"/>
          </p:nvPr>
        </p:nvSpPr>
        <p:spPr>
          <a:xfrm>
            <a:off x="3688695"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3" name="Google Shape;4623;p13"/>
          <p:cNvSpPr txBox="1">
            <a:spLocks noGrp="1"/>
          </p:cNvSpPr>
          <p:nvPr>
            <p:ph type="subTitle" idx="7"/>
          </p:nvPr>
        </p:nvSpPr>
        <p:spPr>
          <a:xfrm>
            <a:off x="4032200" y="289982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4" name="Google Shape;4624;p13"/>
          <p:cNvSpPr txBox="1">
            <a:spLocks noGrp="1"/>
          </p:cNvSpPr>
          <p:nvPr>
            <p:ph type="subTitle" idx="8"/>
          </p:nvPr>
        </p:nvSpPr>
        <p:spPr>
          <a:xfrm>
            <a:off x="3688695"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5" name="Google Shape;4625;p13"/>
          <p:cNvSpPr txBox="1">
            <a:spLocks noGrp="1"/>
          </p:cNvSpPr>
          <p:nvPr>
            <p:ph type="subTitle" idx="9"/>
          </p:nvPr>
        </p:nvSpPr>
        <p:spPr>
          <a:xfrm>
            <a:off x="6851961" y="149185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6" name="Google Shape;4626;p13"/>
          <p:cNvSpPr txBox="1">
            <a:spLocks noGrp="1"/>
          </p:cNvSpPr>
          <p:nvPr>
            <p:ph type="subTitle" idx="13"/>
          </p:nvPr>
        </p:nvSpPr>
        <p:spPr>
          <a:xfrm>
            <a:off x="6511441"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7" name="Google Shape;4627;p13"/>
          <p:cNvSpPr txBox="1">
            <a:spLocks noGrp="1"/>
          </p:cNvSpPr>
          <p:nvPr>
            <p:ph type="subTitle" idx="14"/>
          </p:nvPr>
        </p:nvSpPr>
        <p:spPr>
          <a:xfrm>
            <a:off x="6852361" y="289547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8" name="Google Shape;4628;p13"/>
          <p:cNvSpPr txBox="1">
            <a:spLocks noGrp="1"/>
          </p:cNvSpPr>
          <p:nvPr>
            <p:ph type="subTitle" idx="15"/>
          </p:nvPr>
        </p:nvSpPr>
        <p:spPr>
          <a:xfrm>
            <a:off x="6511441"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9" name="Google Shape;4629;p13"/>
          <p:cNvSpPr txBox="1">
            <a:spLocks noGrp="1"/>
          </p:cNvSpPr>
          <p:nvPr>
            <p:ph type="title" hasCustomPrompt="1"/>
          </p:nvPr>
        </p:nvSpPr>
        <p:spPr>
          <a:xfrm>
            <a:off x="910265" y="1493625"/>
            <a:ext cx="2625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0" name="Google Shape;4630;p13"/>
          <p:cNvSpPr txBox="1">
            <a:spLocks noGrp="1"/>
          </p:cNvSpPr>
          <p:nvPr>
            <p:ph type="title" idx="16" hasCustomPrompt="1"/>
          </p:nvPr>
        </p:nvSpPr>
        <p:spPr>
          <a:xfrm>
            <a:off x="3746181" y="1493625"/>
            <a:ext cx="2781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1" name="Google Shape;4631;p13"/>
          <p:cNvSpPr txBox="1">
            <a:spLocks noGrp="1"/>
          </p:cNvSpPr>
          <p:nvPr>
            <p:ph type="title" idx="17" hasCustomPrompt="1"/>
          </p:nvPr>
        </p:nvSpPr>
        <p:spPr>
          <a:xfrm>
            <a:off x="6569497" y="1491850"/>
            <a:ext cx="278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2" name="Google Shape;4632;p13"/>
          <p:cNvSpPr txBox="1">
            <a:spLocks noGrp="1"/>
          </p:cNvSpPr>
          <p:nvPr>
            <p:ph type="title" idx="18" hasCustomPrompt="1"/>
          </p:nvPr>
        </p:nvSpPr>
        <p:spPr>
          <a:xfrm>
            <a:off x="931463" y="2897198"/>
            <a:ext cx="2625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3" name="Google Shape;4633;p13"/>
          <p:cNvSpPr txBox="1">
            <a:spLocks noGrp="1"/>
          </p:cNvSpPr>
          <p:nvPr>
            <p:ph type="title" idx="19" hasCustomPrompt="1"/>
          </p:nvPr>
        </p:nvSpPr>
        <p:spPr>
          <a:xfrm>
            <a:off x="3747379" y="2895401"/>
            <a:ext cx="2781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4" name="Google Shape;4634;p13"/>
          <p:cNvSpPr txBox="1">
            <a:spLocks noGrp="1"/>
          </p:cNvSpPr>
          <p:nvPr>
            <p:ph type="title" idx="20" hasCustomPrompt="1"/>
          </p:nvPr>
        </p:nvSpPr>
        <p:spPr>
          <a:xfrm>
            <a:off x="6570739" y="2895400"/>
            <a:ext cx="278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5" name="Google Shape;4635;p13"/>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4636"/>
        <p:cNvGrpSpPr/>
        <p:nvPr/>
      </p:nvGrpSpPr>
      <p:grpSpPr>
        <a:xfrm>
          <a:off x="0" y="0"/>
          <a:ext cx="0" cy="0"/>
          <a:chOff x="0" y="0"/>
          <a:chExt cx="0" cy="0"/>
        </a:xfrm>
      </p:grpSpPr>
      <p:grpSp>
        <p:nvGrpSpPr>
          <p:cNvPr id="4637" name="Google Shape;4637;p14"/>
          <p:cNvGrpSpPr/>
          <p:nvPr/>
        </p:nvGrpSpPr>
        <p:grpSpPr>
          <a:xfrm>
            <a:off x="176625" y="110350"/>
            <a:ext cx="8790774" cy="4922811"/>
            <a:chOff x="131600" y="118425"/>
            <a:chExt cx="8790774" cy="4922811"/>
          </a:xfrm>
        </p:grpSpPr>
        <p:sp>
          <p:nvSpPr>
            <p:cNvPr id="4638" name="Google Shape;4638;p1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9" name="Google Shape;4639;p14"/>
            <p:cNvGrpSpPr/>
            <p:nvPr/>
          </p:nvGrpSpPr>
          <p:grpSpPr>
            <a:xfrm>
              <a:off x="131600" y="1884558"/>
              <a:ext cx="2122449" cy="3112715"/>
              <a:chOff x="131600" y="1884558"/>
              <a:chExt cx="2122449" cy="3112715"/>
            </a:xfrm>
          </p:grpSpPr>
          <p:sp>
            <p:nvSpPr>
              <p:cNvPr id="4640" name="Google Shape;4640;p1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5" name="Google Shape;4665;p14"/>
            <p:cNvGrpSpPr/>
            <p:nvPr/>
          </p:nvGrpSpPr>
          <p:grpSpPr>
            <a:xfrm flipH="1">
              <a:off x="2342550" y="2567965"/>
              <a:ext cx="3964145" cy="1455821"/>
              <a:chOff x="3233388" y="140740"/>
              <a:chExt cx="3964145" cy="1455821"/>
            </a:xfrm>
          </p:grpSpPr>
          <p:sp>
            <p:nvSpPr>
              <p:cNvPr id="4666" name="Google Shape;4666;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2" name="Google Shape;4692;p1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2" name="Google Shape;4792;p14"/>
            <p:cNvGrpSpPr/>
            <p:nvPr/>
          </p:nvGrpSpPr>
          <p:grpSpPr>
            <a:xfrm rot="5400000">
              <a:off x="6199788" y="1372590"/>
              <a:ext cx="3964145" cy="1455821"/>
              <a:chOff x="3233388" y="140740"/>
              <a:chExt cx="3964145" cy="1455821"/>
            </a:xfrm>
          </p:grpSpPr>
          <p:sp>
            <p:nvSpPr>
              <p:cNvPr id="4793" name="Google Shape;4793;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9" name="Google Shape;4819;p1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4" name="Google Shape;4824;p14"/>
            <p:cNvGrpSpPr/>
            <p:nvPr/>
          </p:nvGrpSpPr>
          <p:grpSpPr>
            <a:xfrm>
              <a:off x="234224" y="118425"/>
              <a:ext cx="3532446" cy="1609151"/>
              <a:chOff x="140599" y="118425"/>
              <a:chExt cx="3532446" cy="1609151"/>
            </a:xfrm>
          </p:grpSpPr>
          <p:sp>
            <p:nvSpPr>
              <p:cNvPr id="4825" name="Google Shape;4825;p1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1" name="Google Shape;4851;p1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2" name="Google Shape;4852;p14"/>
            <p:cNvGrpSpPr/>
            <p:nvPr/>
          </p:nvGrpSpPr>
          <p:grpSpPr>
            <a:xfrm>
              <a:off x="3327013" y="140740"/>
              <a:ext cx="3964145" cy="1455821"/>
              <a:chOff x="3233388" y="140740"/>
              <a:chExt cx="3964145" cy="1455821"/>
            </a:xfrm>
          </p:grpSpPr>
          <p:sp>
            <p:nvSpPr>
              <p:cNvPr id="4853" name="Google Shape;4853;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9" name="Google Shape;4879;p14"/>
          <p:cNvGrpSpPr/>
          <p:nvPr/>
        </p:nvGrpSpPr>
        <p:grpSpPr>
          <a:xfrm>
            <a:off x="-466769" y="-458946"/>
            <a:ext cx="3825803" cy="2654234"/>
            <a:chOff x="-466769" y="-458946"/>
            <a:chExt cx="3825803" cy="2654234"/>
          </a:xfrm>
        </p:grpSpPr>
        <p:grpSp>
          <p:nvGrpSpPr>
            <p:cNvPr id="4880" name="Google Shape;4880;p14"/>
            <p:cNvGrpSpPr/>
            <p:nvPr/>
          </p:nvGrpSpPr>
          <p:grpSpPr>
            <a:xfrm flipH="1">
              <a:off x="-466769" y="50218"/>
              <a:ext cx="1699100" cy="2145071"/>
              <a:chOff x="146217" y="2712579"/>
              <a:chExt cx="1552966" cy="1960401"/>
            </a:xfrm>
          </p:grpSpPr>
          <p:grpSp>
            <p:nvGrpSpPr>
              <p:cNvPr id="4881" name="Google Shape;4881;p14"/>
              <p:cNvGrpSpPr/>
              <p:nvPr/>
            </p:nvGrpSpPr>
            <p:grpSpPr>
              <a:xfrm>
                <a:off x="146217" y="2712579"/>
                <a:ext cx="1134008" cy="607901"/>
                <a:chOff x="5206900" y="826150"/>
                <a:chExt cx="599275" cy="321250"/>
              </a:xfrm>
            </p:grpSpPr>
            <p:sp>
              <p:nvSpPr>
                <p:cNvPr id="4882" name="Google Shape;4882;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6" name="Google Shape;4896;p14"/>
              <p:cNvGrpSpPr/>
              <p:nvPr/>
            </p:nvGrpSpPr>
            <p:grpSpPr>
              <a:xfrm rot="-9256633">
                <a:off x="489429" y="3110262"/>
                <a:ext cx="1134020" cy="607908"/>
                <a:chOff x="5206900" y="826150"/>
                <a:chExt cx="599275" cy="321250"/>
              </a:xfrm>
            </p:grpSpPr>
            <p:sp>
              <p:nvSpPr>
                <p:cNvPr id="4897" name="Google Shape;4897;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1" name="Google Shape;4911;p14"/>
              <p:cNvGrpSpPr/>
              <p:nvPr/>
            </p:nvGrpSpPr>
            <p:grpSpPr>
              <a:xfrm rot="7120513" flipH="1">
                <a:off x="538618" y="3725726"/>
                <a:ext cx="1133997" cy="607895"/>
                <a:chOff x="5206900" y="826150"/>
                <a:chExt cx="599275" cy="321250"/>
              </a:xfrm>
            </p:grpSpPr>
            <p:sp>
              <p:nvSpPr>
                <p:cNvPr id="4912" name="Google Shape;4912;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26" name="Google Shape;4926;p14"/>
            <p:cNvGrpSpPr/>
            <p:nvPr/>
          </p:nvGrpSpPr>
          <p:grpSpPr>
            <a:xfrm rot="4447765" flipH="1">
              <a:off x="1245495" y="-421036"/>
              <a:ext cx="1699108" cy="2145073"/>
              <a:chOff x="146217" y="2712579"/>
              <a:chExt cx="1552966" cy="1960401"/>
            </a:xfrm>
          </p:grpSpPr>
          <p:grpSp>
            <p:nvGrpSpPr>
              <p:cNvPr id="4927" name="Google Shape;4927;p14"/>
              <p:cNvGrpSpPr/>
              <p:nvPr/>
            </p:nvGrpSpPr>
            <p:grpSpPr>
              <a:xfrm>
                <a:off x="146217" y="2712579"/>
                <a:ext cx="1134008" cy="607901"/>
                <a:chOff x="5206900" y="826150"/>
                <a:chExt cx="599275" cy="321250"/>
              </a:xfrm>
            </p:grpSpPr>
            <p:sp>
              <p:nvSpPr>
                <p:cNvPr id="4928" name="Google Shape;4928;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14"/>
              <p:cNvGrpSpPr/>
              <p:nvPr/>
            </p:nvGrpSpPr>
            <p:grpSpPr>
              <a:xfrm rot="-9256633">
                <a:off x="489429" y="3110262"/>
                <a:ext cx="1134020" cy="607908"/>
                <a:chOff x="5206900" y="826150"/>
                <a:chExt cx="599275" cy="321250"/>
              </a:xfrm>
            </p:grpSpPr>
            <p:sp>
              <p:nvSpPr>
                <p:cNvPr id="4943" name="Google Shape;4943;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7" name="Google Shape;4957;p14"/>
              <p:cNvGrpSpPr/>
              <p:nvPr/>
            </p:nvGrpSpPr>
            <p:grpSpPr>
              <a:xfrm rot="7120513" flipH="1">
                <a:off x="538618" y="3725726"/>
                <a:ext cx="1133997" cy="607895"/>
                <a:chOff x="5206900" y="826150"/>
                <a:chExt cx="599275" cy="321250"/>
              </a:xfrm>
            </p:grpSpPr>
            <p:sp>
              <p:nvSpPr>
                <p:cNvPr id="4958" name="Google Shape;4958;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72" name="Google Shape;4972;p14"/>
          <p:cNvGrpSpPr/>
          <p:nvPr/>
        </p:nvGrpSpPr>
        <p:grpSpPr>
          <a:xfrm>
            <a:off x="7993668" y="4063296"/>
            <a:ext cx="1424466" cy="1367806"/>
            <a:chOff x="1328711" y="539500"/>
            <a:chExt cx="864465" cy="830130"/>
          </a:xfrm>
        </p:grpSpPr>
        <p:sp>
          <p:nvSpPr>
            <p:cNvPr id="4973" name="Google Shape;4973;p14"/>
            <p:cNvSpPr/>
            <p:nvPr/>
          </p:nvSpPr>
          <p:spPr>
            <a:xfrm>
              <a:off x="1401688" y="637364"/>
              <a:ext cx="260331" cy="277447"/>
            </a:xfrm>
            <a:custGeom>
              <a:avLst/>
              <a:gdLst/>
              <a:ahLst/>
              <a:cxnLst/>
              <a:rect l="l" t="t" r="r" b="b"/>
              <a:pathLst>
                <a:path w="4791" h="5106" fill="none" extrusionOk="0">
                  <a:moveTo>
                    <a:pt x="4791" y="0"/>
                  </a:moveTo>
                  <a:lnTo>
                    <a:pt x="2117" y="2843"/>
                  </a:lnTo>
                  <a:lnTo>
                    <a:pt x="1" y="5105"/>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4"/>
            <p:cNvSpPr/>
            <p:nvPr/>
          </p:nvSpPr>
          <p:spPr>
            <a:xfrm>
              <a:off x="1516722" y="791795"/>
              <a:ext cx="239954" cy="554840"/>
            </a:xfrm>
            <a:custGeom>
              <a:avLst/>
              <a:gdLst/>
              <a:ahLst/>
              <a:cxnLst/>
              <a:rect l="l" t="t" r="r" b="b"/>
              <a:pathLst>
                <a:path w="4416" h="10211" fill="none" extrusionOk="0">
                  <a:moveTo>
                    <a:pt x="0" y="1"/>
                  </a:moveTo>
                  <a:lnTo>
                    <a:pt x="2674" y="4936"/>
                  </a:lnTo>
                  <a:lnTo>
                    <a:pt x="4089" y="6678"/>
                  </a:lnTo>
                  <a:lnTo>
                    <a:pt x="4416" y="10211"/>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4"/>
            <p:cNvSpPr/>
            <p:nvPr/>
          </p:nvSpPr>
          <p:spPr>
            <a:xfrm>
              <a:off x="1738911" y="854936"/>
              <a:ext cx="356943" cy="299780"/>
            </a:xfrm>
            <a:custGeom>
              <a:avLst/>
              <a:gdLst/>
              <a:ahLst/>
              <a:cxnLst/>
              <a:rect l="l" t="t" r="r" b="b"/>
              <a:pathLst>
                <a:path w="6569" h="5517" fill="none" extrusionOk="0">
                  <a:moveTo>
                    <a:pt x="6569" y="0"/>
                  </a:moveTo>
                  <a:lnTo>
                    <a:pt x="2480" y="5069"/>
                  </a:lnTo>
                  <a:lnTo>
                    <a:pt x="0" y="5516"/>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4"/>
            <p:cNvSpPr/>
            <p:nvPr/>
          </p:nvSpPr>
          <p:spPr>
            <a:xfrm>
              <a:off x="1328711" y="849665"/>
              <a:ext cx="138778" cy="138072"/>
            </a:xfrm>
            <a:custGeom>
              <a:avLst/>
              <a:gdLst/>
              <a:ahLst/>
              <a:cxnLst/>
              <a:rect l="l" t="t" r="r" b="b"/>
              <a:pathLst>
                <a:path w="2554" h="2541" extrusionOk="0">
                  <a:moveTo>
                    <a:pt x="1283" y="0"/>
                  </a:moveTo>
                  <a:cubicBezTo>
                    <a:pt x="1114" y="980"/>
                    <a:pt x="981" y="1101"/>
                    <a:pt x="1" y="1259"/>
                  </a:cubicBezTo>
                  <a:cubicBezTo>
                    <a:pt x="981" y="1428"/>
                    <a:pt x="1114" y="1561"/>
                    <a:pt x="1271" y="2541"/>
                  </a:cubicBezTo>
                  <a:cubicBezTo>
                    <a:pt x="1428" y="1561"/>
                    <a:pt x="1561" y="1428"/>
                    <a:pt x="2553" y="1283"/>
                  </a:cubicBezTo>
                  <a:cubicBezTo>
                    <a:pt x="1561" y="1113"/>
                    <a:pt x="1428" y="98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4"/>
            <p:cNvSpPr/>
            <p:nvPr/>
          </p:nvSpPr>
          <p:spPr>
            <a:xfrm>
              <a:off x="1492378" y="770114"/>
              <a:ext cx="48741" cy="48686"/>
            </a:xfrm>
            <a:custGeom>
              <a:avLst/>
              <a:gdLst/>
              <a:ahLst/>
              <a:cxnLst/>
              <a:rect l="l" t="t" r="r" b="b"/>
              <a:pathLst>
                <a:path w="897" h="896" extrusionOk="0">
                  <a:moveTo>
                    <a:pt x="448" y="1"/>
                  </a:moveTo>
                  <a:cubicBezTo>
                    <a:pt x="388" y="352"/>
                    <a:pt x="352" y="388"/>
                    <a:pt x="1" y="448"/>
                  </a:cubicBezTo>
                  <a:cubicBezTo>
                    <a:pt x="340" y="509"/>
                    <a:pt x="388" y="557"/>
                    <a:pt x="448" y="896"/>
                  </a:cubicBezTo>
                  <a:cubicBezTo>
                    <a:pt x="509" y="557"/>
                    <a:pt x="545" y="509"/>
                    <a:pt x="896" y="460"/>
                  </a:cubicBezTo>
                  <a:cubicBezTo>
                    <a:pt x="557" y="400"/>
                    <a:pt x="509"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4"/>
            <p:cNvSpPr/>
            <p:nvPr/>
          </p:nvSpPr>
          <p:spPr>
            <a:xfrm>
              <a:off x="1613335" y="1009367"/>
              <a:ext cx="85527" cy="85527"/>
            </a:xfrm>
            <a:custGeom>
              <a:avLst/>
              <a:gdLst/>
              <a:ahLst/>
              <a:cxnLst/>
              <a:rect l="l" t="t" r="r" b="b"/>
              <a:pathLst>
                <a:path w="1574" h="1574" extrusionOk="0">
                  <a:moveTo>
                    <a:pt x="799" y="1"/>
                  </a:moveTo>
                  <a:cubicBezTo>
                    <a:pt x="690" y="606"/>
                    <a:pt x="606" y="690"/>
                    <a:pt x="1" y="787"/>
                  </a:cubicBezTo>
                  <a:cubicBezTo>
                    <a:pt x="606" y="884"/>
                    <a:pt x="690" y="969"/>
                    <a:pt x="787" y="1574"/>
                  </a:cubicBezTo>
                  <a:cubicBezTo>
                    <a:pt x="884" y="969"/>
                    <a:pt x="968" y="884"/>
                    <a:pt x="1573" y="799"/>
                  </a:cubicBezTo>
                  <a:cubicBezTo>
                    <a:pt x="968" y="690"/>
                    <a:pt x="884" y="606"/>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4"/>
            <p:cNvSpPr/>
            <p:nvPr/>
          </p:nvSpPr>
          <p:spPr>
            <a:xfrm>
              <a:off x="1713264" y="1130216"/>
              <a:ext cx="51295" cy="48958"/>
            </a:xfrm>
            <a:custGeom>
              <a:avLst/>
              <a:gdLst/>
              <a:ahLst/>
              <a:cxnLst/>
              <a:rect l="l" t="t" r="r" b="b"/>
              <a:pathLst>
                <a:path w="944" h="901" extrusionOk="0">
                  <a:moveTo>
                    <a:pt x="477" y="1"/>
                  </a:moveTo>
                  <a:cubicBezTo>
                    <a:pt x="253" y="1"/>
                    <a:pt x="59" y="175"/>
                    <a:pt x="25" y="402"/>
                  </a:cubicBezTo>
                  <a:cubicBezTo>
                    <a:pt x="0" y="656"/>
                    <a:pt x="182" y="874"/>
                    <a:pt x="424" y="898"/>
                  </a:cubicBezTo>
                  <a:cubicBezTo>
                    <a:pt x="439" y="899"/>
                    <a:pt x="454" y="900"/>
                    <a:pt x="469" y="900"/>
                  </a:cubicBezTo>
                  <a:cubicBezTo>
                    <a:pt x="703" y="900"/>
                    <a:pt x="897" y="726"/>
                    <a:pt x="920" y="499"/>
                  </a:cubicBezTo>
                  <a:cubicBezTo>
                    <a:pt x="944" y="257"/>
                    <a:pt x="763" y="39"/>
                    <a:pt x="521" y="3"/>
                  </a:cubicBezTo>
                  <a:cubicBezTo>
                    <a:pt x="506" y="1"/>
                    <a:pt x="492" y="1"/>
                    <a:pt x="477" y="1"/>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4"/>
            <p:cNvSpPr/>
            <p:nvPr/>
          </p:nvSpPr>
          <p:spPr>
            <a:xfrm>
              <a:off x="1849979" y="1096797"/>
              <a:ext cx="49338" cy="48686"/>
            </a:xfrm>
            <a:custGeom>
              <a:avLst/>
              <a:gdLst/>
              <a:ahLst/>
              <a:cxnLst/>
              <a:rect l="l" t="t" r="r" b="b"/>
              <a:pathLst>
                <a:path w="908" h="896" extrusionOk="0">
                  <a:moveTo>
                    <a:pt x="460" y="1"/>
                  </a:moveTo>
                  <a:cubicBezTo>
                    <a:pt x="400" y="340"/>
                    <a:pt x="351" y="388"/>
                    <a:pt x="1" y="448"/>
                  </a:cubicBezTo>
                  <a:cubicBezTo>
                    <a:pt x="351" y="509"/>
                    <a:pt x="400" y="545"/>
                    <a:pt x="448" y="896"/>
                  </a:cubicBezTo>
                  <a:cubicBezTo>
                    <a:pt x="509" y="557"/>
                    <a:pt x="557" y="509"/>
                    <a:pt x="908" y="448"/>
                  </a:cubicBezTo>
                  <a:cubicBezTo>
                    <a:pt x="557" y="400"/>
                    <a:pt x="521" y="352"/>
                    <a:pt x="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4"/>
            <p:cNvSpPr/>
            <p:nvPr/>
          </p:nvSpPr>
          <p:spPr>
            <a:xfrm>
              <a:off x="1732336" y="1320944"/>
              <a:ext cx="48686" cy="48686"/>
            </a:xfrm>
            <a:custGeom>
              <a:avLst/>
              <a:gdLst/>
              <a:ahLst/>
              <a:cxnLst/>
              <a:rect l="l" t="t" r="r" b="b"/>
              <a:pathLst>
                <a:path w="896" h="896" extrusionOk="0">
                  <a:moveTo>
                    <a:pt x="448" y="1"/>
                  </a:moveTo>
                  <a:cubicBezTo>
                    <a:pt x="387" y="352"/>
                    <a:pt x="339" y="388"/>
                    <a:pt x="0" y="448"/>
                  </a:cubicBezTo>
                  <a:cubicBezTo>
                    <a:pt x="339" y="509"/>
                    <a:pt x="387" y="557"/>
                    <a:pt x="436" y="896"/>
                  </a:cubicBezTo>
                  <a:cubicBezTo>
                    <a:pt x="508" y="557"/>
                    <a:pt x="545" y="509"/>
                    <a:pt x="895" y="460"/>
                  </a:cubicBezTo>
                  <a:cubicBezTo>
                    <a:pt x="545" y="400"/>
                    <a:pt x="508"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4"/>
            <p:cNvSpPr/>
            <p:nvPr/>
          </p:nvSpPr>
          <p:spPr>
            <a:xfrm>
              <a:off x="1554215" y="539500"/>
              <a:ext cx="215611" cy="195941"/>
            </a:xfrm>
            <a:custGeom>
              <a:avLst/>
              <a:gdLst/>
              <a:ahLst/>
              <a:cxnLst/>
              <a:rect l="l" t="t" r="r" b="b"/>
              <a:pathLst>
                <a:path w="3968" h="3606" extrusionOk="0">
                  <a:moveTo>
                    <a:pt x="1977" y="0"/>
                  </a:moveTo>
                  <a:cubicBezTo>
                    <a:pt x="1521" y="0"/>
                    <a:pt x="1066" y="173"/>
                    <a:pt x="714" y="519"/>
                  </a:cubicBezTo>
                  <a:cubicBezTo>
                    <a:pt x="0" y="1221"/>
                    <a:pt x="0" y="2358"/>
                    <a:pt x="690" y="3071"/>
                  </a:cubicBezTo>
                  <a:cubicBezTo>
                    <a:pt x="1045" y="3427"/>
                    <a:pt x="1512" y="3605"/>
                    <a:pt x="1979" y="3605"/>
                  </a:cubicBezTo>
                  <a:cubicBezTo>
                    <a:pt x="2434" y="3605"/>
                    <a:pt x="2890" y="3436"/>
                    <a:pt x="3242" y="3096"/>
                  </a:cubicBezTo>
                  <a:cubicBezTo>
                    <a:pt x="3956" y="2394"/>
                    <a:pt x="3968" y="1257"/>
                    <a:pt x="3266" y="543"/>
                  </a:cubicBezTo>
                  <a:cubicBezTo>
                    <a:pt x="2911" y="182"/>
                    <a:pt x="2444" y="0"/>
                    <a:pt x="1977"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4"/>
            <p:cNvSpPr/>
            <p:nvPr/>
          </p:nvSpPr>
          <p:spPr>
            <a:xfrm>
              <a:off x="1606108" y="581450"/>
              <a:ext cx="111827" cy="111827"/>
            </a:xfrm>
            <a:custGeom>
              <a:avLst/>
              <a:gdLst/>
              <a:ahLst/>
              <a:cxnLst/>
              <a:rect l="l" t="t" r="r" b="b"/>
              <a:pathLst>
                <a:path w="2058" h="2058" extrusionOk="0">
                  <a:moveTo>
                    <a:pt x="1041" y="1"/>
                  </a:moveTo>
                  <a:cubicBezTo>
                    <a:pt x="896" y="787"/>
                    <a:pt x="799" y="896"/>
                    <a:pt x="1" y="1017"/>
                  </a:cubicBezTo>
                  <a:cubicBezTo>
                    <a:pt x="799" y="1150"/>
                    <a:pt x="896" y="1259"/>
                    <a:pt x="1017" y="2057"/>
                  </a:cubicBezTo>
                  <a:cubicBezTo>
                    <a:pt x="1150" y="1259"/>
                    <a:pt x="1259" y="1150"/>
                    <a:pt x="2057" y="1029"/>
                  </a:cubicBezTo>
                  <a:cubicBezTo>
                    <a:pt x="1259" y="896"/>
                    <a:pt x="1162" y="799"/>
                    <a:pt x="10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4"/>
            <p:cNvSpPr/>
            <p:nvPr/>
          </p:nvSpPr>
          <p:spPr>
            <a:xfrm>
              <a:off x="1970936" y="760115"/>
              <a:ext cx="222240" cy="196267"/>
            </a:xfrm>
            <a:custGeom>
              <a:avLst/>
              <a:gdLst/>
              <a:ahLst/>
              <a:cxnLst/>
              <a:rect l="l" t="t" r="r" b="b"/>
              <a:pathLst>
                <a:path w="4090" h="3612" extrusionOk="0">
                  <a:moveTo>
                    <a:pt x="2054" y="0"/>
                  </a:moveTo>
                  <a:cubicBezTo>
                    <a:pt x="1332" y="0"/>
                    <a:pt x="654" y="437"/>
                    <a:pt x="375" y="1152"/>
                  </a:cubicBezTo>
                  <a:cubicBezTo>
                    <a:pt x="0" y="2072"/>
                    <a:pt x="460" y="3124"/>
                    <a:pt x="1391" y="3487"/>
                  </a:cubicBezTo>
                  <a:cubicBezTo>
                    <a:pt x="1605" y="3572"/>
                    <a:pt x="1826" y="3611"/>
                    <a:pt x="2044" y="3611"/>
                  </a:cubicBezTo>
                  <a:cubicBezTo>
                    <a:pt x="2763" y="3611"/>
                    <a:pt x="3448" y="3177"/>
                    <a:pt x="3726" y="2471"/>
                  </a:cubicBezTo>
                  <a:cubicBezTo>
                    <a:pt x="4089" y="1540"/>
                    <a:pt x="3629" y="499"/>
                    <a:pt x="2710" y="124"/>
                  </a:cubicBezTo>
                  <a:cubicBezTo>
                    <a:pt x="2494" y="40"/>
                    <a:pt x="2272" y="0"/>
                    <a:pt x="2054"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4"/>
            <p:cNvSpPr/>
            <p:nvPr/>
          </p:nvSpPr>
          <p:spPr>
            <a:xfrm>
              <a:off x="2026144" y="802336"/>
              <a:ext cx="111772" cy="111120"/>
            </a:xfrm>
            <a:custGeom>
              <a:avLst/>
              <a:gdLst/>
              <a:ahLst/>
              <a:cxnLst/>
              <a:rect l="l" t="t" r="r" b="b"/>
              <a:pathLst>
                <a:path w="2057" h="2045" extrusionOk="0">
                  <a:moveTo>
                    <a:pt x="1041" y="0"/>
                  </a:moveTo>
                  <a:cubicBezTo>
                    <a:pt x="908" y="787"/>
                    <a:pt x="799" y="896"/>
                    <a:pt x="0" y="1017"/>
                  </a:cubicBezTo>
                  <a:cubicBezTo>
                    <a:pt x="799" y="1138"/>
                    <a:pt x="896" y="1259"/>
                    <a:pt x="1017" y="2045"/>
                  </a:cubicBezTo>
                  <a:cubicBezTo>
                    <a:pt x="1162" y="1259"/>
                    <a:pt x="1259" y="1150"/>
                    <a:pt x="2057" y="1029"/>
                  </a:cubicBezTo>
                  <a:cubicBezTo>
                    <a:pt x="1271" y="896"/>
                    <a:pt x="1162" y="787"/>
                    <a:pt x="1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4"/>
            <p:cNvSpPr/>
            <p:nvPr/>
          </p:nvSpPr>
          <p:spPr>
            <a:xfrm>
              <a:off x="1696147" y="1111958"/>
              <a:ext cx="85527" cy="85473"/>
            </a:xfrm>
            <a:custGeom>
              <a:avLst/>
              <a:gdLst/>
              <a:ahLst/>
              <a:cxnLst/>
              <a:rect l="l" t="t" r="r" b="b"/>
              <a:pathLst>
                <a:path w="1574" h="1573" extrusionOk="0">
                  <a:moveTo>
                    <a:pt x="799" y="0"/>
                  </a:moveTo>
                  <a:cubicBezTo>
                    <a:pt x="690" y="605"/>
                    <a:pt x="606" y="690"/>
                    <a:pt x="1" y="786"/>
                  </a:cubicBezTo>
                  <a:cubicBezTo>
                    <a:pt x="606" y="883"/>
                    <a:pt x="690" y="968"/>
                    <a:pt x="787" y="1573"/>
                  </a:cubicBezTo>
                  <a:cubicBezTo>
                    <a:pt x="884" y="968"/>
                    <a:pt x="969" y="883"/>
                    <a:pt x="1573" y="798"/>
                  </a:cubicBezTo>
                  <a:cubicBezTo>
                    <a:pt x="969" y="690"/>
                    <a:pt x="884" y="605"/>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7" name="Google Shape;4987;p14">
            <a:hlinkClick r:id="rId2" action="ppaction://hlinksldjump"/>
          </p:cNvPr>
          <p:cNvSpPr txBox="1">
            <a:spLocks noGrp="1"/>
          </p:cNvSpPr>
          <p:nvPr>
            <p:ph type="subTitle" idx="1"/>
          </p:nvPr>
        </p:nvSpPr>
        <p:spPr>
          <a:xfrm>
            <a:off x="1047149" y="1737504"/>
            <a:ext cx="1161300" cy="4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88" name="Google Shape;4988;p14"/>
          <p:cNvSpPr txBox="1">
            <a:spLocks noGrp="1"/>
          </p:cNvSpPr>
          <p:nvPr>
            <p:ph type="subTitle" idx="2"/>
          </p:nvPr>
        </p:nvSpPr>
        <p:spPr>
          <a:xfrm>
            <a:off x="712383" y="2124075"/>
            <a:ext cx="214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89" name="Google Shape;4989;p14">
            <a:hlinkClick r:id="" action="ppaction://noaction"/>
          </p:cNvPr>
          <p:cNvSpPr txBox="1">
            <a:spLocks noGrp="1"/>
          </p:cNvSpPr>
          <p:nvPr>
            <p:ph type="subTitle" idx="3"/>
          </p:nvPr>
        </p:nvSpPr>
        <p:spPr>
          <a:xfrm>
            <a:off x="1042872" y="3031404"/>
            <a:ext cx="1161300" cy="42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0" name="Google Shape;4990;p14"/>
          <p:cNvSpPr txBox="1">
            <a:spLocks noGrp="1"/>
          </p:cNvSpPr>
          <p:nvPr>
            <p:ph type="subTitle" idx="4"/>
          </p:nvPr>
        </p:nvSpPr>
        <p:spPr>
          <a:xfrm>
            <a:off x="710042" y="3421000"/>
            <a:ext cx="214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1" name="Google Shape;4991;p14">
            <a:hlinkClick r:id="" action="ppaction://noaction"/>
          </p:cNvPr>
          <p:cNvSpPr txBox="1">
            <a:spLocks noGrp="1"/>
          </p:cNvSpPr>
          <p:nvPr>
            <p:ph type="subTitle" idx="5"/>
          </p:nvPr>
        </p:nvSpPr>
        <p:spPr>
          <a:xfrm>
            <a:off x="6931766" y="2996038"/>
            <a:ext cx="1161300" cy="42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2" name="Google Shape;4992;p14"/>
          <p:cNvSpPr txBox="1">
            <a:spLocks noGrp="1"/>
          </p:cNvSpPr>
          <p:nvPr>
            <p:ph type="subTitle" idx="6"/>
          </p:nvPr>
        </p:nvSpPr>
        <p:spPr>
          <a:xfrm>
            <a:off x="6283917" y="3385625"/>
            <a:ext cx="2147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3" name="Google Shape;4993;p14">
            <a:hlinkClick r:id="rId2" action="ppaction://hlinksldjump"/>
          </p:cNvPr>
          <p:cNvSpPr txBox="1">
            <a:spLocks noGrp="1"/>
          </p:cNvSpPr>
          <p:nvPr>
            <p:ph type="title" hasCustomPrompt="1"/>
          </p:nvPr>
        </p:nvSpPr>
        <p:spPr>
          <a:xfrm>
            <a:off x="712383" y="1820777"/>
            <a:ext cx="4023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4" name="Google Shape;4994;p14"/>
          <p:cNvSpPr txBox="1">
            <a:spLocks noGrp="1"/>
          </p:cNvSpPr>
          <p:nvPr>
            <p:ph type="title" idx="7" hasCustomPrompt="1"/>
          </p:nvPr>
        </p:nvSpPr>
        <p:spPr>
          <a:xfrm>
            <a:off x="718607" y="3115425"/>
            <a:ext cx="402300" cy="31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5" name="Google Shape;4995;p14">
            <a:hlinkClick r:id="" action="ppaction://noaction"/>
          </p:cNvPr>
          <p:cNvSpPr txBox="1">
            <a:spLocks noGrp="1"/>
          </p:cNvSpPr>
          <p:nvPr>
            <p:ph type="title" idx="8" hasCustomPrompt="1"/>
          </p:nvPr>
        </p:nvSpPr>
        <p:spPr>
          <a:xfrm>
            <a:off x="8029317" y="3082012"/>
            <a:ext cx="402300" cy="30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6" name="Google Shape;4996;p14"/>
          <p:cNvSpPr txBox="1">
            <a:spLocks noGrp="1"/>
          </p:cNvSpPr>
          <p:nvPr>
            <p:ph type="title" idx="9"/>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97" name="Google Shape;4997;p14">
            <a:hlinkClick r:id="" action="ppaction://noaction"/>
          </p:cNvPr>
          <p:cNvSpPr txBox="1">
            <a:spLocks noGrp="1"/>
          </p:cNvSpPr>
          <p:nvPr>
            <p:ph type="subTitle" idx="13"/>
          </p:nvPr>
        </p:nvSpPr>
        <p:spPr>
          <a:xfrm>
            <a:off x="6931766" y="1737488"/>
            <a:ext cx="1161300" cy="42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8" name="Google Shape;4998;p14"/>
          <p:cNvSpPr txBox="1">
            <a:spLocks noGrp="1"/>
          </p:cNvSpPr>
          <p:nvPr>
            <p:ph type="subTitle" idx="14"/>
          </p:nvPr>
        </p:nvSpPr>
        <p:spPr>
          <a:xfrm>
            <a:off x="6283917" y="2127075"/>
            <a:ext cx="2147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9" name="Google Shape;4999;p14">
            <a:hlinkClick r:id="" action="ppaction://noaction"/>
          </p:cNvPr>
          <p:cNvSpPr txBox="1">
            <a:spLocks noGrp="1"/>
          </p:cNvSpPr>
          <p:nvPr>
            <p:ph type="title" idx="15" hasCustomPrompt="1"/>
          </p:nvPr>
        </p:nvSpPr>
        <p:spPr>
          <a:xfrm>
            <a:off x="8029317" y="1823462"/>
            <a:ext cx="402300" cy="30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5422"/>
        <p:cNvGrpSpPr/>
        <p:nvPr/>
      </p:nvGrpSpPr>
      <p:grpSpPr>
        <a:xfrm>
          <a:off x="0" y="0"/>
          <a:ext cx="0" cy="0"/>
          <a:chOff x="0" y="0"/>
          <a:chExt cx="0" cy="0"/>
        </a:xfrm>
      </p:grpSpPr>
      <p:grpSp>
        <p:nvGrpSpPr>
          <p:cNvPr id="5423" name="Google Shape;5423;p16"/>
          <p:cNvGrpSpPr/>
          <p:nvPr/>
        </p:nvGrpSpPr>
        <p:grpSpPr>
          <a:xfrm>
            <a:off x="176625" y="110350"/>
            <a:ext cx="8790774" cy="4922811"/>
            <a:chOff x="131600" y="118425"/>
            <a:chExt cx="8790774" cy="4922811"/>
          </a:xfrm>
        </p:grpSpPr>
        <p:sp>
          <p:nvSpPr>
            <p:cNvPr id="5424" name="Google Shape;5424;p16"/>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5" name="Google Shape;5425;p16"/>
            <p:cNvGrpSpPr/>
            <p:nvPr/>
          </p:nvGrpSpPr>
          <p:grpSpPr>
            <a:xfrm>
              <a:off x="131600" y="1884558"/>
              <a:ext cx="2122449" cy="3112715"/>
              <a:chOff x="131600" y="1884558"/>
              <a:chExt cx="2122449" cy="3112715"/>
            </a:xfrm>
          </p:grpSpPr>
          <p:sp>
            <p:nvSpPr>
              <p:cNvPr id="5426" name="Google Shape;5426;p16"/>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1" name="Google Shape;5451;p16"/>
            <p:cNvGrpSpPr/>
            <p:nvPr/>
          </p:nvGrpSpPr>
          <p:grpSpPr>
            <a:xfrm flipH="1">
              <a:off x="2342550" y="2567965"/>
              <a:ext cx="3964145" cy="1455821"/>
              <a:chOff x="3233388" y="140740"/>
              <a:chExt cx="3964145" cy="1455821"/>
            </a:xfrm>
          </p:grpSpPr>
          <p:sp>
            <p:nvSpPr>
              <p:cNvPr id="5452" name="Google Shape;5452;p1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6"/>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8" name="Google Shape;5478;p16"/>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6"/>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6"/>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6"/>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16"/>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16"/>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16"/>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16"/>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16"/>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16"/>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16"/>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16"/>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16"/>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16"/>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16"/>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16"/>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16"/>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16"/>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16"/>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16"/>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16"/>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16"/>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16"/>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16"/>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16"/>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16"/>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16"/>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16"/>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16"/>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16"/>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16"/>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16"/>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16"/>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16"/>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16"/>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16"/>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16"/>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16"/>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16"/>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16"/>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16"/>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16"/>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16"/>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16"/>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16"/>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16"/>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16"/>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16"/>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16"/>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16"/>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16"/>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16"/>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16"/>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16"/>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16"/>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16"/>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16"/>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16"/>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16"/>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16"/>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16"/>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16"/>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16"/>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16"/>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16"/>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16"/>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16"/>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16"/>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16"/>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16"/>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16"/>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16"/>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16"/>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16"/>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16"/>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16"/>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16"/>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16"/>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16"/>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16"/>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16"/>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16"/>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16"/>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16"/>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16"/>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16"/>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16"/>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16"/>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16"/>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16"/>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8" name="Google Shape;5578;p16"/>
            <p:cNvGrpSpPr/>
            <p:nvPr/>
          </p:nvGrpSpPr>
          <p:grpSpPr>
            <a:xfrm rot="5400000">
              <a:off x="6199788" y="1372590"/>
              <a:ext cx="3964145" cy="1455821"/>
              <a:chOff x="3233388" y="140740"/>
              <a:chExt cx="3964145" cy="1455821"/>
            </a:xfrm>
          </p:grpSpPr>
          <p:sp>
            <p:nvSpPr>
              <p:cNvPr id="5579" name="Google Shape;5579;p1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1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1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1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1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1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1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1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1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5" name="Google Shape;5605;p16"/>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6"/>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6"/>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6"/>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6"/>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0" name="Google Shape;5610;p16"/>
            <p:cNvGrpSpPr/>
            <p:nvPr/>
          </p:nvGrpSpPr>
          <p:grpSpPr>
            <a:xfrm>
              <a:off x="234224" y="118425"/>
              <a:ext cx="3532446" cy="1609151"/>
              <a:chOff x="140599" y="118425"/>
              <a:chExt cx="3532446" cy="1609151"/>
            </a:xfrm>
          </p:grpSpPr>
          <p:sp>
            <p:nvSpPr>
              <p:cNvPr id="5611" name="Google Shape;5611;p16"/>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6"/>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6"/>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6"/>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6"/>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6"/>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6"/>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6"/>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6"/>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6"/>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6"/>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6"/>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6"/>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6"/>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6"/>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6"/>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6"/>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6"/>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6"/>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6"/>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6"/>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6"/>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6"/>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6"/>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6"/>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6"/>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7" name="Google Shape;5637;p16"/>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8" name="Google Shape;5638;p16"/>
            <p:cNvGrpSpPr/>
            <p:nvPr/>
          </p:nvGrpSpPr>
          <p:grpSpPr>
            <a:xfrm>
              <a:off x="3327013" y="140740"/>
              <a:ext cx="3964145" cy="1455821"/>
              <a:chOff x="3233388" y="140740"/>
              <a:chExt cx="3964145" cy="1455821"/>
            </a:xfrm>
          </p:grpSpPr>
          <p:sp>
            <p:nvSpPr>
              <p:cNvPr id="5639" name="Google Shape;5639;p1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65" name="Google Shape;5665;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66" name="Google Shape;5666;p16"/>
          <p:cNvSpPr txBox="1">
            <a:spLocks noGrp="1"/>
          </p:cNvSpPr>
          <p:nvPr>
            <p:ph type="subTitle" idx="1"/>
          </p:nvPr>
        </p:nvSpPr>
        <p:spPr>
          <a:xfrm>
            <a:off x="1536624" y="3216313"/>
            <a:ext cx="1116300" cy="4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5667" name="Google Shape;5667;p16"/>
          <p:cNvSpPr txBox="1">
            <a:spLocks noGrp="1"/>
          </p:cNvSpPr>
          <p:nvPr>
            <p:ph type="subTitle" idx="2"/>
          </p:nvPr>
        </p:nvSpPr>
        <p:spPr>
          <a:xfrm>
            <a:off x="1220124" y="3611386"/>
            <a:ext cx="17493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Light"/>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68" name="Google Shape;5668;p16"/>
          <p:cNvSpPr txBox="1">
            <a:spLocks noGrp="1"/>
          </p:cNvSpPr>
          <p:nvPr>
            <p:ph type="subTitle" idx="3"/>
          </p:nvPr>
        </p:nvSpPr>
        <p:spPr>
          <a:xfrm>
            <a:off x="4013850" y="2574500"/>
            <a:ext cx="1116300" cy="4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5669" name="Google Shape;5669;p16"/>
          <p:cNvSpPr txBox="1">
            <a:spLocks noGrp="1"/>
          </p:cNvSpPr>
          <p:nvPr>
            <p:ph type="subTitle" idx="4"/>
          </p:nvPr>
        </p:nvSpPr>
        <p:spPr>
          <a:xfrm>
            <a:off x="3697350" y="2969607"/>
            <a:ext cx="17493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Light"/>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70" name="Google Shape;5670;p16"/>
          <p:cNvSpPr txBox="1">
            <a:spLocks noGrp="1"/>
          </p:cNvSpPr>
          <p:nvPr>
            <p:ph type="subTitle" idx="5"/>
          </p:nvPr>
        </p:nvSpPr>
        <p:spPr>
          <a:xfrm>
            <a:off x="6491076" y="3216063"/>
            <a:ext cx="1116300" cy="4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5671" name="Google Shape;5671;p16"/>
          <p:cNvSpPr txBox="1">
            <a:spLocks noGrp="1"/>
          </p:cNvSpPr>
          <p:nvPr>
            <p:ph type="subTitle" idx="6"/>
          </p:nvPr>
        </p:nvSpPr>
        <p:spPr>
          <a:xfrm>
            <a:off x="6174576" y="3611391"/>
            <a:ext cx="17493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Light"/>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72" name="Google Shape;5672;p16"/>
          <p:cNvSpPr/>
          <p:nvPr/>
        </p:nvSpPr>
        <p:spPr>
          <a:xfrm flipH="1">
            <a:off x="7967968" y="242559"/>
            <a:ext cx="60065" cy="60230"/>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6"/>
          <p:cNvSpPr/>
          <p:nvPr/>
        </p:nvSpPr>
        <p:spPr>
          <a:xfrm flipH="1">
            <a:off x="8538611" y="105194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6"/>
          <p:cNvSpPr/>
          <p:nvPr/>
        </p:nvSpPr>
        <p:spPr>
          <a:xfrm flipH="1">
            <a:off x="8796632" y="200591"/>
            <a:ext cx="69309" cy="41971"/>
          </a:xfrm>
          <a:custGeom>
            <a:avLst/>
            <a:gdLst/>
            <a:ahLst/>
            <a:cxnLst/>
            <a:rect l="l" t="t" r="r" b="b"/>
            <a:pathLst>
              <a:path w="5466" h="3310" extrusionOk="0">
                <a:moveTo>
                  <a:pt x="2747" y="1"/>
                </a:moveTo>
                <a:cubicBezTo>
                  <a:pt x="2688" y="1"/>
                  <a:pt x="2629" y="2"/>
                  <a:pt x="2567" y="5"/>
                </a:cubicBezTo>
                <a:cubicBezTo>
                  <a:pt x="822" y="88"/>
                  <a:pt x="1" y="1948"/>
                  <a:pt x="1320" y="2893"/>
                </a:cubicBezTo>
                <a:cubicBezTo>
                  <a:pt x="1455" y="2987"/>
                  <a:pt x="1591" y="3070"/>
                  <a:pt x="1725" y="3132"/>
                </a:cubicBezTo>
                <a:cubicBezTo>
                  <a:pt x="1992" y="3255"/>
                  <a:pt x="2250" y="3309"/>
                  <a:pt x="2495" y="3309"/>
                </a:cubicBezTo>
                <a:cubicBezTo>
                  <a:pt x="4404" y="3309"/>
                  <a:pt x="5465" y="1"/>
                  <a:pt x="2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6"/>
          <p:cNvSpPr/>
          <p:nvPr/>
        </p:nvSpPr>
        <p:spPr>
          <a:xfrm flipH="1">
            <a:off x="8829976" y="1444629"/>
            <a:ext cx="69284" cy="41844"/>
          </a:xfrm>
          <a:custGeom>
            <a:avLst/>
            <a:gdLst/>
            <a:ahLst/>
            <a:cxnLst/>
            <a:rect l="l" t="t" r="r" b="b"/>
            <a:pathLst>
              <a:path w="5464" h="3300" extrusionOk="0">
                <a:moveTo>
                  <a:pt x="2746" y="1"/>
                </a:moveTo>
                <a:cubicBezTo>
                  <a:pt x="2688" y="1"/>
                  <a:pt x="2628" y="2"/>
                  <a:pt x="2566" y="6"/>
                </a:cubicBezTo>
                <a:cubicBezTo>
                  <a:pt x="821" y="89"/>
                  <a:pt x="0" y="1947"/>
                  <a:pt x="1309" y="2882"/>
                </a:cubicBezTo>
                <a:cubicBezTo>
                  <a:pt x="1454" y="2986"/>
                  <a:pt x="1590" y="3059"/>
                  <a:pt x="1714" y="3122"/>
                </a:cubicBezTo>
                <a:cubicBezTo>
                  <a:pt x="1981" y="3245"/>
                  <a:pt x="2241" y="3299"/>
                  <a:pt x="2486" y="3299"/>
                </a:cubicBezTo>
                <a:cubicBezTo>
                  <a:pt x="4396" y="3299"/>
                  <a:pt x="5463" y="1"/>
                  <a:pt x="27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6"/>
          <p:cNvSpPr/>
          <p:nvPr/>
        </p:nvSpPr>
        <p:spPr>
          <a:xfrm flipH="1">
            <a:off x="8598691" y="491035"/>
            <a:ext cx="96647" cy="96936"/>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6"/>
          <p:cNvSpPr/>
          <p:nvPr/>
        </p:nvSpPr>
        <p:spPr>
          <a:xfrm flipH="1">
            <a:off x="8370636" y="3027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6"/>
          <p:cNvSpPr/>
          <p:nvPr/>
        </p:nvSpPr>
        <p:spPr>
          <a:xfrm flipH="1">
            <a:off x="8982461" y="3813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9" name="Google Shape;5679;p16"/>
          <p:cNvGrpSpPr/>
          <p:nvPr/>
        </p:nvGrpSpPr>
        <p:grpSpPr>
          <a:xfrm>
            <a:off x="176636" y="3973197"/>
            <a:ext cx="728264" cy="968957"/>
            <a:chOff x="176636" y="3973197"/>
            <a:chExt cx="728264" cy="968957"/>
          </a:xfrm>
        </p:grpSpPr>
        <p:sp>
          <p:nvSpPr>
            <p:cNvPr id="5680" name="Google Shape;5680;p16"/>
            <p:cNvSpPr/>
            <p:nvPr/>
          </p:nvSpPr>
          <p:spPr>
            <a:xfrm flipH="1">
              <a:off x="377236" y="475244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6"/>
            <p:cNvSpPr/>
            <p:nvPr/>
          </p:nvSpPr>
          <p:spPr>
            <a:xfrm flipH="1">
              <a:off x="470161" y="427222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6"/>
            <p:cNvSpPr/>
            <p:nvPr/>
          </p:nvSpPr>
          <p:spPr>
            <a:xfrm flipH="1">
              <a:off x="812938" y="4886549"/>
              <a:ext cx="91962" cy="55606"/>
            </a:xfrm>
            <a:custGeom>
              <a:avLst/>
              <a:gdLst/>
              <a:ahLst/>
              <a:cxnLst/>
              <a:rect l="l" t="t" r="r" b="b"/>
              <a:pathLst>
                <a:path w="18739" h="11325" extrusionOk="0">
                  <a:moveTo>
                    <a:pt x="9395" y="1"/>
                  </a:moveTo>
                  <a:cubicBezTo>
                    <a:pt x="9201" y="1"/>
                    <a:pt x="9002" y="6"/>
                    <a:pt x="8798" y="16"/>
                  </a:cubicBezTo>
                  <a:cubicBezTo>
                    <a:pt x="2815" y="306"/>
                    <a:pt x="1" y="6674"/>
                    <a:pt x="4508" y="9904"/>
                  </a:cubicBezTo>
                  <a:cubicBezTo>
                    <a:pt x="4975" y="10236"/>
                    <a:pt x="5443" y="10506"/>
                    <a:pt x="5900" y="10714"/>
                  </a:cubicBezTo>
                  <a:cubicBezTo>
                    <a:pt x="6817" y="11137"/>
                    <a:pt x="7707" y="11325"/>
                    <a:pt x="8548" y="11325"/>
                  </a:cubicBezTo>
                  <a:cubicBezTo>
                    <a:pt x="15091" y="11325"/>
                    <a:pt x="18739" y="1"/>
                    <a:pt x="93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6"/>
            <p:cNvSpPr/>
            <p:nvPr/>
          </p:nvSpPr>
          <p:spPr>
            <a:xfrm flipH="1">
              <a:off x="176636" y="39731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3935"/>
        <p:cNvGrpSpPr/>
        <p:nvPr/>
      </p:nvGrpSpPr>
      <p:grpSpPr>
        <a:xfrm>
          <a:off x="0" y="0"/>
          <a:ext cx="0" cy="0"/>
          <a:chOff x="0" y="0"/>
          <a:chExt cx="0" cy="0"/>
        </a:xfrm>
      </p:grpSpPr>
      <p:grpSp>
        <p:nvGrpSpPr>
          <p:cNvPr id="23936" name="Google Shape;23936;p55"/>
          <p:cNvGrpSpPr/>
          <p:nvPr/>
        </p:nvGrpSpPr>
        <p:grpSpPr>
          <a:xfrm>
            <a:off x="176625" y="110350"/>
            <a:ext cx="8790774" cy="4922811"/>
            <a:chOff x="131600" y="118425"/>
            <a:chExt cx="8790774" cy="4922811"/>
          </a:xfrm>
        </p:grpSpPr>
        <p:sp>
          <p:nvSpPr>
            <p:cNvPr id="23937" name="Google Shape;23937;p55"/>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8" name="Google Shape;23938;p55"/>
            <p:cNvGrpSpPr/>
            <p:nvPr/>
          </p:nvGrpSpPr>
          <p:grpSpPr>
            <a:xfrm>
              <a:off x="131600" y="1884558"/>
              <a:ext cx="2122449" cy="3112715"/>
              <a:chOff x="131600" y="1884558"/>
              <a:chExt cx="2122449" cy="3112715"/>
            </a:xfrm>
          </p:grpSpPr>
          <p:sp>
            <p:nvSpPr>
              <p:cNvPr id="23939" name="Google Shape;23939;p55"/>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0" name="Google Shape;23940;p55"/>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1" name="Google Shape;23941;p55"/>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2" name="Google Shape;23942;p55"/>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3" name="Google Shape;23943;p55"/>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4" name="Google Shape;23944;p55"/>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5" name="Google Shape;23945;p55"/>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6" name="Google Shape;23946;p55"/>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7" name="Google Shape;23947;p55"/>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8" name="Google Shape;23948;p55"/>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9" name="Google Shape;23949;p55"/>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0" name="Google Shape;23950;p55"/>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1" name="Google Shape;23951;p55"/>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2" name="Google Shape;23952;p55"/>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3" name="Google Shape;23953;p55"/>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4" name="Google Shape;23954;p55"/>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5" name="Google Shape;23955;p55"/>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6" name="Google Shape;23956;p55"/>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7" name="Google Shape;23957;p55"/>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8" name="Google Shape;23958;p55"/>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9" name="Google Shape;23959;p55"/>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0" name="Google Shape;23960;p55"/>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1" name="Google Shape;23961;p55"/>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2" name="Google Shape;23962;p55"/>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3" name="Google Shape;23963;p55"/>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64" name="Google Shape;23964;p55"/>
            <p:cNvGrpSpPr/>
            <p:nvPr/>
          </p:nvGrpSpPr>
          <p:grpSpPr>
            <a:xfrm flipH="1">
              <a:off x="2342550" y="2567965"/>
              <a:ext cx="3964145" cy="1455821"/>
              <a:chOff x="3233388" y="140740"/>
              <a:chExt cx="3964145" cy="1455821"/>
            </a:xfrm>
          </p:grpSpPr>
          <p:sp>
            <p:nvSpPr>
              <p:cNvPr id="23965" name="Google Shape;23965;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6" name="Google Shape;23966;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7" name="Google Shape;23967;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8" name="Google Shape;23968;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9" name="Google Shape;23969;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0" name="Google Shape;23970;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1" name="Google Shape;23971;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2" name="Google Shape;23972;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3" name="Google Shape;23973;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4" name="Google Shape;23974;p55"/>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5" name="Google Shape;23975;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6" name="Google Shape;23976;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7" name="Google Shape;23977;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8" name="Google Shape;23978;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9" name="Google Shape;23979;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0" name="Google Shape;23980;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1" name="Google Shape;23981;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2" name="Google Shape;23982;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3" name="Google Shape;23983;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4" name="Google Shape;23984;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5" name="Google Shape;23985;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6" name="Google Shape;23986;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7" name="Google Shape;23987;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8" name="Google Shape;23988;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9" name="Google Shape;23989;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0" name="Google Shape;23990;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1" name="Google Shape;23991;p55"/>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2" name="Google Shape;23992;p55"/>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3" name="Google Shape;23993;p55"/>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4" name="Google Shape;23994;p55"/>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5" name="Google Shape;23995;p55"/>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6" name="Google Shape;23996;p55"/>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7" name="Google Shape;23997;p55"/>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8" name="Google Shape;23998;p55"/>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9" name="Google Shape;23999;p55"/>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0" name="Google Shape;24000;p55"/>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1" name="Google Shape;24001;p55"/>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2" name="Google Shape;24002;p55"/>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3" name="Google Shape;24003;p55"/>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4" name="Google Shape;24004;p55"/>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5" name="Google Shape;24005;p55"/>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6" name="Google Shape;24006;p55"/>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7" name="Google Shape;24007;p55"/>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8" name="Google Shape;24008;p55"/>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9" name="Google Shape;24009;p55"/>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0" name="Google Shape;24010;p55"/>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1" name="Google Shape;24011;p55"/>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2" name="Google Shape;24012;p55"/>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3" name="Google Shape;24013;p55"/>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4" name="Google Shape;24014;p55"/>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5" name="Google Shape;24015;p55"/>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6" name="Google Shape;24016;p55"/>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7" name="Google Shape;24017;p55"/>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8" name="Google Shape;24018;p55"/>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9" name="Google Shape;24019;p55"/>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0" name="Google Shape;24020;p55"/>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1" name="Google Shape;24021;p55"/>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2" name="Google Shape;24022;p55"/>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3" name="Google Shape;24023;p55"/>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4" name="Google Shape;24024;p55"/>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5" name="Google Shape;24025;p55"/>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6" name="Google Shape;24026;p55"/>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7" name="Google Shape;24027;p55"/>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8" name="Google Shape;24028;p55"/>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9" name="Google Shape;24029;p55"/>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0" name="Google Shape;24030;p55"/>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1" name="Google Shape;24031;p55"/>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2" name="Google Shape;24032;p55"/>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3" name="Google Shape;24033;p55"/>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4" name="Google Shape;24034;p55"/>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5" name="Google Shape;24035;p55"/>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6" name="Google Shape;24036;p55"/>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7" name="Google Shape;24037;p55"/>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8" name="Google Shape;24038;p55"/>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9" name="Google Shape;24039;p55"/>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0" name="Google Shape;24040;p55"/>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1" name="Google Shape;24041;p55"/>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2" name="Google Shape;24042;p55"/>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3" name="Google Shape;24043;p55"/>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4" name="Google Shape;24044;p55"/>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5" name="Google Shape;24045;p55"/>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6" name="Google Shape;24046;p55"/>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7" name="Google Shape;24047;p55"/>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8" name="Google Shape;24048;p55"/>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9" name="Google Shape;24049;p55"/>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0" name="Google Shape;24050;p55"/>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1" name="Google Shape;24051;p55"/>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2" name="Google Shape;24052;p55"/>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3" name="Google Shape;24053;p55"/>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4" name="Google Shape;24054;p55"/>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5" name="Google Shape;24055;p55"/>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6" name="Google Shape;24056;p55"/>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7" name="Google Shape;24057;p55"/>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8" name="Google Shape;24058;p55"/>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9" name="Google Shape;24059;p55"/>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0" name="Google Shape;24060;p55"/>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1" name="Google Shape;24061;p55"/>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2" name="Google Shape;24062;p55"/>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3" name="Google Shape;24063;p55"/>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4" name="Google Shape;24064;p55"/>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5" name="Google Shape;24065;p55"/>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6" name="Google Shape;24066;p55"/>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7" name="Google Shape;24067;p55"/>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8" name="Google Shape;24068;p55"/>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9" name="Google Shape;24069;p55"/>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0" name="Google Shape;24070;p55"/>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1" name="Google Shape;24071;p55"/>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2" name="Google Shape;24072;p55"/>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3" name="Google Shape;24073;p55"/>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4" name="Google Shape;24074;p55"/>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5" name="Google Shape;24075;p55"/>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6" name="Google Shape;24076;p55"/>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7" name="Google Shape;24077;p55"/>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8" name="Google Shape;24078;p55"/>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9" name="Google Shape;24079;p55"/>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0" name="Google Shape;24080;p55"/>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1" name="Google Shape;24081;p55"/>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2" name="Google Shape;24082;p55"/>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3" name="Google Shape;24083;p55"/>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4" name="Google Shape;24084;p55"/>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5" name="Google Shape;24085;p55"/>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6" name="Google Shape;24086;p55"/>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7" name="Google Shape;24087;p55"/>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8" name="Google Shape;24088;p55"/>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9" name="Google Shape;24089;p55"/>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0" name="Google Shape;24090;p55"/>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1" name="Google Shape;24091;p55"/>
            <p:cNvGrpSpPr/>
            <p:nvPr/>
          </p:nvGrpSpPr>
          <p:grpSpPr>
            <a:xfrm rot="5400000">
              <a:off x="6199788" y="1372590"/>
              <a:ext cx="3964145" cy="1455821"/>
              <a:chOff x="3233388" y="140740"/>
              <a:chExt cx="3964145" cy="1455821"/>
            </a:xfrm>
          </p:grpSpPr>
          <p:sp>
            <p:nvSpPr>
              <p:cNvPr id="24092" name="Google Shape;24092;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3" name="Google Shape;24093;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4" name="Google Shape;24094;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5" name="Google Shape;24095;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6" name="Google Shape;24096;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7" name="Google Shape;24097;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8" name="Google Shape;24098;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9" name="Google Shape;24099;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0" name="Google Shape;24100;p5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1" name="Google Shape;24101;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2" name="Google Shape;24102;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3" name="Google Shape;24103;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4" name="Google Shape;24104;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5" name="Google Shape;24105;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6" name="Google Shape;24106;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7" name="Google Shape;24107;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8" name="Google Shape;24108;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9" name="Google Shape;24109;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0" name="Google Shape;24110;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1" name="Google Shape;24111;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2" name="Google Shape;24112;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3" name="Google Shape;24113;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4" name="Google Shape;24114;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5" name="Google Shape;24115;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6" name="Google Shape;24116;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7" name="Google Shape;24117;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8" name="Google Shape;24118;p55"/>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9" name="Google Shape;24119;p55"/>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0" name="Google Shape;24120;p55"/>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1" name="Google Shape;24121;p55"/>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2" name="Google Shape;24122;p55"/>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23" name="Google Shape;24123;p55"/>
            <p:cNvGrpSpPr/>
            <p:nvPr/>
          </p:nvGrpSpPr>
          <p:grpSpPr>
            <a:xfrm>
              <a:off x="234224" y="118425"/>
              <a:ext cx="3532446" cy="1609151"/>
              <a:chOff x="140599" y="118425"/>
              <a:chExt cx="3532446" cy="1609151"/>
            </a:xfrm>
          </p:grpSpPr>
          <p:sp>
            <p:nvSpPr>
              <p:cNvPr id="24124" name="Google Shape;24124;p55"/>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5" name="Google Shape;24125;p55"/>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6" name="Google Shape;24126;p55"/>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7" name="Google Shape;24127;p55"/>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8" name="Google Shape;24128;p55"/>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9" name="Google Shape;24129;p55"/>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0" name="Google Shape;24130;p55"/>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1" name="Google Shape;24131;p55"/>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2" name="Google Shape;24132;p55"/>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3" name="Google Shape;24133;p55"/>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4" name="Google Shape;24134;p55"/>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5" name="Google Shape;24135;p55"/>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6" name="Google Shape;24136;p55"/>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7" name="Google Shape;24137;p55"/>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8" name="Google Shape;24138;p55"/>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9" name="Google Shape;24139;p55"/>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0" name="Google Shape;24140;p55"/>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1" name="Google Shape;24141;p55"/>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2" name="Google Shape;24142;p55"/>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3" name="Google Shape;24143;p55"/>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4" name="Google Shape;24144;p55"/>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5" name="Google Shape;24145;p55"/>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6" name="Google Shape;24146;p55"/>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7" name="Google Shape;24147;p55"/>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8" name="Google Shape;24148;p55"/>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9" name="Google Shape;24149;p55"/>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50" name="Google Shape;24150;p55"/>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51" name="Google Shape;24151;p55"/>
            <p:cNvGrpSpPr/>
            <p:nvPr/>
          </p:nvGrpSpPr>
          <p:grpSpPr>
            <a:xfrm>
              <a:off x="3327013" y="140740"/>
              <a:ext cx="3964145" cy="1455821"/>
              <a:chOff x="3233388" y="140740"/>
              <a:chExt cx="3964145" cy="1455821"/>
            </a:xfrm>
          </p:grpSpPr>
          <p:sp>
            <p:nvSpPr>
              <p:cNvPr id="24152" name="Google Shape;24152;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3" name="Google Shape;24153;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4" name="Google Shape;24154;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5" name="Google Shape;24155;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6" name="Google Shape;24156;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7" name="Google Shape;24157;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8" name="Google Shape;24158;p5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9" name="Google Shape;24159;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0" name="Google Shape;24160;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1" name="Google Shape;24161;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2" name="Google Shape;24162;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3" name="Google Shape;24163;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4" name="Google Shape;24164;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5" name="Google Shape;24165;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6" name="Google Shape;24166;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7" name="Google Shape;24167;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8" name="Google Shape;24168;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9" name="Google Shape;24169;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0" name="Google Shape;24170;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1" name="Google Shape;24171;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2" name="Google Shape;24172;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3" name="Google Shape;24173;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4" name="Google Shape;24174;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5" name="Google Shape;24175;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6" name="Google Shape;24176;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7" name="Google Shape;24177;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8" name="Google Shape;24178;p55"/>
          <p:cNvGrpSpPr/>
          <p:nvPr/>
        </p:nvGrpSpPr>
        <p:grpSpPr>
          <a:xfrm>
            <a:off x="7313947" y="-52208"/>
            <a:ext cx="2705094" cy="3268077"/>
            <a:chOff x="7313947" y="-52208"/>
            <a:chExt cx="2705094" cy="3268077"/>
          </a:xfrm>
        </p:grpSpPr>
        <p:grpSp>
          <p:nvGrpSpPr>
            <p:cNvPr id="24179" name="Google Shape;24179;p55"/>
            <p:cNvGrpSpPr/>
            <p:nvPr/>
          </p:nvGrpSpPr>
          <p:grpSpPr>
            <a:xfrm rot="-8222891" flipH="1">
              <a:off x="7816945" y="779451"/>
              <a:ext cx="1699097" cy="2145014"/>
              <a:chOff x="146217" y="2712579"/>
              <a:chExt cx="1552966" cy="1960401"/>
            </a:xfrm>
          </p:grpSpPr>
          <p:grpSp>
            <p:nvGrpSpPr>
              <p:cNvPr id="24180" name="Google Shape;24180;p55"/>
              <p:cNvGrpSpPr/>
              <p:nvPr/>
            </p:nvGrpSpPr>
            <p:grpSpPr>
              <a:xfrm>
                <a:off x="146217" y="2712579"/>
                <a:ext cx="1134008" cy="607901"/>
                <a:chOff x="5206900" y="826150"/>
                <a:chExt cx="599275" cy="321250"/>
              </a:xfrm>
            </p:grpSpPr>
            <p:sp>
              <p:nvSpPr>
                <p:cNvPr id="24181" name="Google Shape;24181;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2" name="Google Shape;24182;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3" name="Google Shape;24183;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4" name="Google Shape;24184;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5" name="Google Shape;24185;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6" name="Google Shape;24186;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7" name="Google Shape;24187;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8" name="Google Shape;24188;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9" name="Google Shape;24189;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0" name="Google Shape;24190;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1" name="Google Shape;24191;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2" name="Google Shape;24192;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3" name="Google Shape;24193;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4" name="Google Shape;24194;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5" name="Google Shape;24195;p55"/>
              <p:cNvGrpSpPr/>
              <p:nvPr/>
            </p:nvGrpSpPr>
            <p:grpSpPr>
              <a:xfrm rot="-9256633">
                <a:off x="489429" y="3110262"/>
                <a:ext cx="1134020" cy="607908"/>
                <a:chOff x="5206900" y="826150"/>
                <a:chExt cx="599275" cy="321250"/>
              </a:xfrm>
            </p:grpSpPr>
            <p:sp>
              <p:nvSpPr>
                <p:cNvPr id="24196" name="Google Shape;24196;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7" name="Google Shape;24197;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8" name="Google Shape;24198;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9" name="Google Shape;24199;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0" name="Google Shape;24200;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1" name="Google Shape;24201;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2" name="Google Shape;24202;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3" name="Google Shape;24203;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4" name="Google Shape;24204;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5" name="Google Shape;24205;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6" name="Google Shape;24206;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7" name="Google Shape;24207;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8" name="Google Shape;24208;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9" name="Google Shape;24209;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0" name="Google Shape;24210;p55"/>
              <p:cNvGrpSpPr/>
              <p:nvPr/>
            </p:nvGrpSpPr>
            <p:grpSpPr>
              <a:xfrm rot="7120513" flipH="1">
                <a:off x="538618" y="3725726"/>
                <a:ext cx="1133997" cy="607895"/>
                <a:chOff x="5206900" y="826150"/>
                <a:chExt cx="599275" cy="321250"/>
              </a:xfrm>
            </p:grpSpPr>
            <p:sp>
              <p:nvSpPr>
                <p:cNvPr id="24211" name="Google Shape;24211;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2" name="Google Shape;24212;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3" name="Google Shape;24213;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4" name="Google Shape;24214;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5" name="Google Shape;24215;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6" name="Google Shape;24216;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7" name="Google Shape;24217;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8" name="Google Shape;24218;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9" name="Google Shape;24219;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0" name="Google Shape;24220;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1" name="Google Shape;24221;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2" name="Google Shape;24222;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3" name="Google Shape;24223;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4" name="Google Shape;24224;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25" name="Google Shape;24225;p55"/>
            <p:cNvGrpSpPr/>
            <p:nvPr/>
          </p:nvGrpSpPr>
          <p:grpSpPr>
            <a:xfrm>
              <a:off x="7502410" y="-52208"/>
              <a:ext cx="1699100" cy="2145071"/>
              <a:chOff x="7458410" y="4"/>
              <a:chExt cx="1699100" cy="2145071"/>
            </a:xfrm>
          </p:grpSpPr>
          <p:grpSp>
            <p:nvGrpSpPr>
              <p:cNvPr id="24226" name="Google Shape;24226;p55"/>
              <p:cNvGrpSpPr/>
              <p:nvPr/>
            </p:nvGrpSpPr>
            <p:grpSpPr>
              <a:xfrm flipH="1">
                <a:off x="7458410" y="4"/>
                <a:ext cx="1699100" cy="2145071"/>
                <a:chOff x="146217" y="2712579"/>
                <a:chExt cx="1552966" cy="1960401"/>
              </a:xfrm>
            </p:grpSpPr>
            <p:grpSp>
              <p:nvGrpSpPr>
                <p:cNvPr id="24227" name="Google Shape;24227;p55"/>
                <p:cNvGrpSpPr/>
                <p:nvPr/>
              </p:nvGrpSpPr>
              <p:grpSpPr>
                <a:xfrm>
                  <a:off x="146217" y="2712579"/>
                  <a:ext cx="1134008" cy="607901"/>
                  <a:chOff x="5206900" y="826150"/>
                  <a:chExt cx="599275" cy="321250"/>
                </a:xfrm>
              </p:grpSpPr>
              <p:sp>
                <p:nvSpPr>
                  <p:cNvPr id="24228" name="Google Shape;2422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9" name="Google Shape;2422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0" name="Google Shape;2423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1" name="Google Shape;2423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2" name="Google Shape;2423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3" name="Google Shape;2423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4" name="Google Shape;2423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5" name="Google Shape;2423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6" name="Google Shape;2423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7" name="Google Shape;2423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8" name="Google Shape;2423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9" name="Google Shape;2423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0" name="Google Shape;2424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1" name="Google Shape;2424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42" name="Google Shape;24242;p55"/>
                <p:cNvGrpSpPr/>
                <p:nvPr/>
              </p:nvGrpSpPr>
              <p:grpSpPr>
                <a:xfrm rot="-9256633">
                  <a:off x="489429" y="3110262"/>
                  <a:ext cx="1134020" cy="607908"/>
                  <a:chOff x="5206900" y="826150"/>
                  <a:chExt cx="599275" cy="321250"/>
                </a:xfrm>
              </p:grpSpPr>
              <p:sp>
                <p:nvSpPr>
                  <p:cNvPr id="24243" name="Google Shape;2424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4" name="Google Shape;2424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5" name="Google Shape;2424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6" name="Google Shape;2424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7" name="Google Shape;2424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8" name="Google Shape;2424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9" name="Google Shape;2424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0" name="Google Shape;2425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1" name="Google Shape;2425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2" name="Google Shape;2425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3" name="Google Shape;2425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4" name="Google Shape;2425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5" name="Google Shape;2425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6" name="Google Shape;2425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7" name="Google Shape;24257;p55"/>
                <p:cNvGrpSpPr/>
                <p:nvPr/>
              </p:nvGrpSpPr>
              <p:grpSpPr>
                <a:xfrm rot="7120513" flipH="1">
                  <a:off x="538618" y="3725726"/>
                  <a:ext cx="1133997" cy="607895"/>
                  <a:chOff x="5206900" y="826150"/>
                  <a:chExt cx="599275" cy="321250"/>
                </a:xfrm>
              </p:grpSpPr>
              <p:sp>
                <p:nvSpPr>
                  <p:cNvPr id="24258" name="Google Shape;2425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9" name="Google Shape;2425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0" name="Google Shape;2426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1" name="Google Shape;2426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2" name="Google Shape;2426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3" name="Google Shape;2426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4" name="Google Shape;2426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5" name="Google Shape;2426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6" name="Google Shape;2426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7" name="Google Shape;2426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8" name="Google Shape;2426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9" name="Google Shape;2426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0" name="Google Shape;2427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1" name="Google Shape;2427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72" name="Google Shape;24272;p55"/>
              <p:cNvGrpSpPr/>
              <p:nvPr/>
            </p:nvGrpSpPr>
            <p:grpSpPr>
              <a:xfrm rot="7305203">
                <a:off x="8348319" y="775252"/>
                <a:ext cx="494027" cy="594558"/>
                <a:chOff x="4815275" y="840950"/>
                <a:chExt cx="432450" cy="520450"/>
              </a:xfrm>
            </p:grpSpPr>
            <p:sp>
              <p:nvSpPr>
                <p:cNvPr id="24273" name="Google Shape;24273;p55"/>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4" name="Google Shape;24274;p55"/>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5" name="Google Shape;24275;p55"/>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6" name="Google Shape;24276;p55"/>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7" name="Google Shape;24277;p55"/>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278" name="Google Shape;24278;p55"/>
          <p:cNvSpPr/>
          <p:nvPr/>
        </p:nvSpPr>
        <p:spPr>
          <a:xfrm rot="-435006">
            <a:off x="6396348" y="1705435"/>
            <a:ext cx="1700" cy="850"/>
          </a:xfrm>
          <a:custGeom>
            <a:avLst/>
            <a:gdLst/>
            <a:ahLst/>
            <a:cxnLst/>
            <a:rect l="l" t="t" r="r" b="b"/>
            <a:pathLst>
              <a:path w="68" h="34" extrusionOk="0">
                <a:moveTo>
                  <a:pt x="0" y="0"/>
                </a:moveTo>
                <a:lnTo>
                  <a:pt x="67" y="34"/>
                </a:lnTo>
                <a:lnTo>
                  <a:pt x="67" y="34"/>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79" name="Google Shape;24279;p55"/>
          <p:cNvGrpSpPr/>
          <p:nvPr/>
        </p:nvGrpSpPr>
        <p:grpSpPr>
          <a:xfrm>
            <a:off x="-471207" y="2009775"/>
            <a:ext cx="3339342" cy="3615189"/>
            <a:chOff x="-471207" y="2009775"/>
            <a:chExt cx="3339342" cy="3615189"/>
          </a:xfrm>
        </p:grpSpPr>
        <p:grpSp>
          <p:nvGrpSpPr>
            <p:cNvPr id="24280" name="Google Shape;24280;p55"/>
            <p:cNvGrpSpPr/>
            <p:nvPr/>
          </p:nvGrpSpPr>
          <p:grpSpPr>
            <a:xfrm>
              <a:off x="-471207" y="3215792"/>
              <a:ext cx="3339342" cy="2409172"/>
              <a:chOff x="-471207" y="3215792"/>
              <a:chExt cx="3339342" cy="2409172"/>
            </a:xfrm>
          </p:grpSpPr>
          <p:grpSp>
            <p:nvGrpSpPr>
              <p:cNvPr id="24281" name="Google Shape;24281;p55"/>
              <p:cNvGrpSpPr/>
              <p:nvPr/>
            </p:nvGrpSpPr>
            <p:grpSpPr>
              <a:xfrm rot="-4199403" flipH="1">
                <a:off x="-22239" y="3308503"/>
                <a:ext cx="1699178" cy="2145157"/>
                <a:chOff x="146217" y="2712579"/>
                <a:chExt cx="1552966" cy="1960401"/>
              </a:xfrm>
            </p:grpSpPr>
            <p:grpSp>
              <p:nvGrpSpPr>
                <p:cNvPr id="24282" name="Google Shape;24282;p55"/>
                <p:cNvGrpSpPr/>
                <p:nvPr/>
              </p:nvGrpSpPr>
              <p:grpSpPr>
                <a:xfrm>
                  <a:off x="146217" y="2712579"/>
                  <a:ext cx="1134008" cy="607901"/>
                  <a:chOff x="5206900" y="826150"/>
                  <a:chExt cx="599275" cy="321250"/>
                </a:xfrm>
              </p:grpSpPr>
              <p:sp>
                <p:nvSpPr>
                  <p:cNvPr id="24283" name="Google Shape;2428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4" name="Google Shape;2428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5" name="Google Shape;2428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6" name="Google Shape;2428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7" name="Google Shape;2428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8" name="Google Shape;2428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9" name="Google Shape;2428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0" name="Google Shape;2429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1" name="Google Shape;2429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2" name="Google Shape;2429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3" name="Google Shape;2429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4" name="Google Shape;2429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5" name="Google Shape;2429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6" name="Google Shape;2429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97" name="Google Shape;24297;p55"/>
                <p:cNvGrpSpPr/>
                <p:nvPr/>
              </p:nvGrpSpPr>
              <p:grpSpPr>
                <a:xfrm rot="-9256633">
                  <a:off x="489429" y="3110262"/>
                  <a:ext cx="1134020" cy="607908"/>
                  <a:chOff x="5206900" y="826150"/>
                  <a:chExt cx="599275" cy="321250"/>
                </a:xfrm>
              </p:grpSpPr>
              <p:sp>
                <p:nvSpPr>
                  <p:cNvPr id="24298" name="Google Shape;2429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9" name="Google Shape;2429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0" name="Google Shape;2430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1" name="Google Shape;2430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2" name="Google Shape;2430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3" name="Google Shape;2430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4" name="Google Shape;2430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5" name="Google Shape;2430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6" name="Google Shape;2430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7" name="Google Shape;2430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8" name="Google Shape;2430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9" name="Google Shape;2430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0" name="Google Shape;2431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1" name="Google Shape;2431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2" name="Google Shape;24312;p55"/>
                <p:cNvGrpSpPr/>
                <p:nvPr/>
              </p:nvGrpSpPr>
              <p:grpSpPr>
                <a:xfrm rot="7120513" flipH="1">
                  <a:off x="538618" y="3725726"/>
                  <a:ext cx="1133997" cy="607895"/>
                  <a:chOff x="5206900" y="826150"/>
                  <a:chExt cx="599275" cy="321250"/>
                </a:xfrm>
              </p:grpSpPr>
              <p:sp>
                <p:nvSpPr>
                  <p:cNvPr id="24313" name="Google Shape;2431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4" name="Google Shape;2431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5" name="Google Shape;2431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6" name="Google Shape;2431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7" name="Google Shape;2431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8" name="Google Shape;2431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9" name="Google Shape;2431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0" name="Google Shape;2432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1" name="Google Shape;2432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2" name="Google Shape;2432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3" name="Google Shape;2432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4" name="Google Shape;2432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5" name="Google Shape;2432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6" name="Google Shape;2432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27" name="Google Shape;24327;p55"/>
              <p:cNvGrpSpPr/>
              <p:nvPr/>
            </p:nvGrpSpPr>
            <p:grpSpPr>
              <a:xfrm rot="4112102" flipH="1">
                <a:off x="709472" y="3369139"/>
                <a:ext cx="1699242" cy="2145126"/>
                <a:chOff x="146217" y="2712579"/>
                <a:chExt cx="1552966" cy="1960401"/>
              </a:xfrm>
            </p:grpSpPr>
            <p:grpSp>
              <p:nvGrpSpPr>
                <p:cNvPr id="24328" name="Google Shape;24328;p55"/>
                <p:cNvGrpSpPr/>
                <p:nvPr/>
              </p:nvGrpSpPr>
              <p:grpSpPr>
                <a:xfrm>
                  <a:off x="146217" y="2712579"/>
                  <a:ext cx="1134008" cy="607901"/>
                  <a:chOff x="5206900" y="826150"/>
                  <a:chExt cx="599275" cy="321250"/>
                </a:xfrm>
              </p:grpSpPr>
              <p:sp>
                <p:nvSpPr>
                  <p:cNvPr id="24329" name="Google Shape;24329;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0" name="Google Shape;24330;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1" name="Google Shape;24331;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2" name="Google Shape;24332;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3" name="Google Shape;24333;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4" name="Google Shape;24334;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5" name="Google Shape;24335;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6" name="Google Shape;24336;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7" name="Google Shape;24337;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8" name="Google Shape;24338;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9" name="Google Shape;24339;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0" name="Google Shape;24340;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1" name="Google Shape;24341;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2" name="Google Shape;24342;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43" name="Google Shape;24343;p55"/>
                <p:cNvGrpSpPr/>
                <p:nvPr/>
              </p:nvGrpSpPr>
              <p:grpSpPr>
                <a:xfrm rot="-9256633">
                  <a:off x="489429" y="3110262"/>
                  <a:ext cx="1134020" cy="607908"/>
                  <a:chOff x="5206900" y="826150"/>
                  <a:chExt cx="599275" cy="321250"/>
                </a:xfrm>
              </p:grpSpPr>
              <p:sp>
                <p:nvSpPr>
                  <p:cNvPr id="24344" name="Google Shape;24344;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5" name="Google Shape;24345;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6" name="Google Shape;24346;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7" name="Google Shape;24347;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8" name="Google Shape;24348;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9" name="Google Shape;24349;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0" name="Google Shape;24350;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1" name="Google Shape;24351;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2" name="Google Shape;24352;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3" name="Google Shape;24353;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4" name="Google Shape;24354;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5" name="Google Shape;24355;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6" name="Google Shape;24356;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7" name="Google Shape;24357;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58" name="Google Shape;24358;p55"/>
                <p:cNvGrpSpPr/>
                <p:nvPr/>
              </p:nvGrpSpPr>
              <p:grpSpPr>
                <a:xfrm rot="7120513" flipH="1">
                  <a:off x="538618" y="3725726"/>
                  <a:ext cx="1133997" cy="607895"/>
                  <a:chOff x="5206900" y="826150"/>
                  <a:chExt cx="599275" cy="321250"/>
                </a:xfrm>
              </p:grpSpPr>
              <p:sp>
                <p:nvSpPr>
                  <p:cNvPr id="24359" name="Google Shape;24359;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0" name="Google Shape;24360;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1" name="Google Shape;24361;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2" name="Google Shape;24362;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3" name="Google Shape;24363;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4" name="Google Shape;24364;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5" name="Google Shape;24365;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6" name="Google Shape;24366;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7" name="Google Shape;24367;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8" name="Google Shape;24368;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9" name="Google Shape;24369;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0" name="Google Shape;24370;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1" name="Google Shape;24371;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2" name="Google Shape;24372;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373" name="Google Shape;24373;p55"/>
            <p:cNvSpPr/>
            <p:nvPr/>
          </p:nvSpPr>
          <p:spPr>
            <a:xfrm>
              <a:off x="-90074" y="2009775"/>
              <a:ext cx="1286780" cy="2562428"/>
            </a:xfrm>
            <a:custGeom>
              <a:avLst/>
              <a:gdLst/>
              <a:ahLst/>
              <a:cxnLst/>
              <a:rect l="l" t="t" r="r" b="b"/>
              <a:pathLst>
                <a:path w="61166" h="130970" extrusionOk="0">
                  <a:moveTo>
                    <a:pt x="0" y="4945"/>
                  </a:moveTo>
                  <a:cubicBezTo>
                    <a:pt x="3629" y="-1100"/>
                    <a:pt x="14862" y="-982"/>
                    <a:pt x="21007" y="2474"/>
                  </a:cubicBezTo>
                  <a:cubicBezTo>
                    <a:pt x="29222" y="7094"/>
                    <a:pt x="35824" y="16574"/>
                    <a:pt x="36761" y="25952"/>
                  </a:cubicBezTo>
                  <a:cubicBezTo>
                    <a:pt x="39604" y="54420"/>
                    <a:pt x="17847" y="82376"/>
                    <a:pt x="22551" y="110596"/>
                  </a:cubicBezTo>
                  <a:cubicBezTo>
                    <a:pt x="24060" y="119650"/>
                    <a:pt x="32356" y="129081"/>
                    <a:pt x="41395" y="130675"/>
                  </a:cubicBezTo>
                  <a:cubicBezTo>
                    <a:pt x="48085" y="131855"/>
                    <a:pt x="54721" y="127881"/>
                    <a:pt x="61166" y="125733"/>
                  </a:cubicBezTo>
                </a:path>
              </a:pathLst>
            </a:custGeom>
            <a:noFill/>
            <a:ln w="19050" cap="flat" cmpd="sng">
              <a:solidFill>
                <a:srgbClr val="D4DCFF"/>
              </a:solidFill>
              <a:prstDash val="solid"/>
              <a:round/>
              <a:headEnd type="none" w="med" len="med"/>
              <a:tailEnd type="none" w="med" len="med"/>
            </a:ln>
          </p:spPr>
        </p:sp>
        <p:grpSp>
          <p:nvGrpSpPr>
            <p:cNvPr id="24374" name="Google Shape;24374;p55"/>
            <p:cNvGrpSpPr/>
            <p:nvPr/>
          </p:nvGrpSpPr>
          <p:grpSpPr>
            <a:xfrm rot="-3625968">
              <a:off x="1041729" y="3912668"/>
              <a:ext cx="687114" cy="844725"/>
              <a:chOff x="5835100" y="1235925"/>
              <a:chExt cx="687175" cy="844800"/>
            </a:xfrm>
          </p:grpSpPr>
          <p:sp>
            <p:nvSpPr>
              <p:cNvPr id="24375" name="Google Shape;24375;p55"/>
              <p:cNvSpPr/>
              <p:nvPr/>
            </p:nvSpPr>
            <p:spPr>
              <a:xfrm>
                <a:off x="5901800" y="1460300"/>
                <a:ext cx="432850" cy="362750"/>
              </a:xfrm>
              <a:custGeom>
                <a:avLst/>
                <a:gdLst/>
                <a:ahLst/>
                <a:cxnLst/>
                <a:rect l="l" t="t" r="r" b="b"/>
                <a:pathLst>
                  <a:path w="17314" h="14510" extrusionOk="0">
                    <a:moveTo>
                      <a:pt x="4503" y="0"/>
                    </a:moveTo>
                    <a:cubicBezTo>
                      <a:pt x="3783" y="0"/>
                      <a:pt x="3090" y="354"/>
                      <a:pt x="2703" y="999"/>
                    </a:cubicBezTo>
                    <a:lnTo>
                      <a:pt x="635" y="4302"/>
                    </a:lnTo>
                    <a:cubicBezTo>
                      <a:pt x="1" y="5303"/>
                      <a:pt x="301" y="6670"/>
                      <a:pt x="1335" y="7304"/>
                    </a:cubicBezTo>
                    <a:lnTo>
                      <a:pt x="12977" y="14509"/>
                    </a:lnTo>
                    <a:lnTo>
                      <a:pt x="17313" y="7537"/>
                    </a:lnTo>
                    <a:lnTo>
                      <a:pt x="5672" y="332"/>
                    </a:lnTo>
                    <a:cubicBezTo>
                      <a:pt x="5305" y="107"/>
                      <a:pt x="4900" y="0"/>
                      <a:pt x="4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6" name="Google Shape;24376;p55"/>
              <p:cNvSpPr/>
              <p:nvPr/>
            </p:nvSpPr>
            <p:spPr>
              <a:xfrm>
                <a:off x="6226200" y="1648725"/>
                <a:ext cx="168475" cy="193500"/>
              </a:xfrm>
              <a:custGeom>
                <a:avLst/>
                <a:gdLst/>
                <a:ahLst/>
                <a:cxnLst/>
                <a:rect l="l" t="t" r="r" b="b"/>
                <a:pathLst>
                  <a:path w="6739" h="7740" extrusionOk="0">
                    <a:moveTo>
                      <a:pt x="4337" y="0"/>
                    </a:moveTo>
                    <a:lnTo>
                      <a:pt x="2102" y="3570"/>
                    </a:lnTo>
                    <a:lnTo>
                      <a:pt x="1" y="6939"/>
                    </a:lnTo>
                    <a:lnTo>
                      <a:pt x="4137" y="7739"/>
                    </a:lnTo>
                    <a:lnTo>
                      <a:pt x="5438" y="5638"/>
                    </a:lnTo>
                    <a:lnTo>
                      <a:pt x="6739" y="3536"/>
                    </a:lnTo>
                    <a:lnTo>
                      <a:pt x="4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7" name="Google Shape;24377;p55"/>
              <p:cNvSpPr/>
              <p:nvPr/>
            </p:nvSpPr>
            <p:spPr>
              <a:xfrm>
                <a:off x="6356300" y="1753800"/>
                <a:ext cx="138450" cy="164300"/>
              </a:xfrm>
              <a:custGeom>
                <a:avLst/>
                <a:gdLst/>
                <a:ahLst/>
                <a:cxnLst/>
                <a:rect l="l" t="t" r="r" b="b"/>
                <a:pathLst>
                  <a:path w="5538" h="6572" extrusionOk="0">
                    <a:moveTo>
                      <a:pt x="2602" y="0"/>
                    </a:moveTo>
                    <a:lnTo>
                      <a:pt x="1368" y="2002"/>
                    </a:lnTo>
                    <a:lnTo>
                      <a:pt x="1302" y="2102"/>
                    </a:lnTo>
                    <a:lnTo>
                      <a:pt x="1" y="4204"/>
                    </a:lnTo>
                    <a:lnTo>
                      <a:pt x="1835" y="6572"/>
                    </a:lnTo>
                    <a:lnTo>
                      <a:pt x="3703" y="3603"/>
                    </a:lnTo>
                    <a:lnTo>
                      <a:pt x="3637" y="3536"/>
                    </a:lnTo>
                    <a:lnTo>
                      <a:pt x="3703" y="3570"/>
                    </a:lnTo>
                    <a:lnTo>
                      <a:pt x="5538" y="634"/>
                    </a:lnTo>
                    <a:lnTo>
                      <a:pt x="2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78" name="Google Shape;24378;p55"/>
              <p:cNvGrpSpPr/>
              <p:nvPr/>
            </p:nvGrpSpPr>
            <p:grpSpPr>
              <a:xfrm>
                <a:off x="5952675" y="1472150"/>
                <a:ext cx="569600" cy="420550"/>
                <a:chOff x="5952675" y="1472150"/>
                <a:chExt cx="569600" cy="420550"/>
              </a:xfrm>
            </p:grpSpPr>
            <p:sp>
              <p:nvSpPr>
                <p:cNvPr id="24379" name="Google Shape;24379;p55"/>
                <p:cNvSpPr/>
                <p:nvPr/>
              </p:nvSpPr>
              <p:spPr>
                <a:xfrm>
                  <a:off x="6448875" y="1843025"/>
                  <a:ext cx="55900" cy="35900"/>
                </a:xfrm>
                <a:custGeom>
                  <a:avLst/>
                  <a:gdLst/>
                  <a:ahLst/>
                  <a:cxnLst/>
                  <a:rect l="l" t="t" r="r" b="b"/>
                  <a:pathLst>
                    <a:path w="2236" h="1436" fill="none" extrusionOk="0">
                      <a:moveTo>
                        <a:pt x="0" y="1"/>
                      </a:moveTo>
                      <a:lnTo>
                        <a:pt x="2235" y="1435"/>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80" name="Google Shape;24380;p55"/>
                <p:cNvGrpSpPr/>
                <p:nvPr/>
              </p:nvGrpSpPr>
              <p:grpSpPr>
                <a:xfrm>
                  <a:off x="5952675" y="1472150"/>
                  <a:ext cx="569600" cy="420550"/>
                  <a:chOff x="5952675" y="1472150"/>
                  <a:chExt cx="569600" cy="420550"/>
                </a:xfrm>
              </p:grpSpPr>
              <p:sp>
                <p:nvSpPr>
                  <p:cNvPr id="24381" name="Google Shape;24381;p55"/>
                  <p:cNvSpPr/>
                  <p:nvPr/>
                </p:nvSpPr>
                <p:spPr>
                  <a:xfrm>
                    <a:off x="6329625" y="1737125"/>
                    <a:ext cx="91750" cy="121775"/>
                  </a:xfrm>
                  <a:custGeom>
                    <a:avLst/>
                    <a:gdLst/>
                    <a:ahLst/>
                    <a:cxnLst/>
                    <a:rect l="l" t="t" r="r" b="b"/>
                    <a:pathLst>
                      <a:path w="3670" h="4871" extrusionOk="0">
                        <a:moveTo>
                          <a:pt x="2602" y="0"/>
                        </a:moveTo>
                        <a:lnTo>
                          <a:pt x="0" y="4203"/>
                        </a:lnTo>
                        <a:lnTo>
                          <a:pt x="1068" y="4871"/>
                        </a:lnTo>
                        <a:lnTo>
                          <a:pt x="3669" y="667"/>
                        </a:lnTo>
                        <a:lnTo>
                          <a:pt x="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2" name="Google Shape;24382;p55"/>
                  <p:cNvSpPr/>
                  <p:nvPr/>
                </p:nvSpPr>
                <p:spPr>
                  <a:xfrm>
                    <a:off x="5952675" y="1472150"/>
                    <a:ext cx="145975" cy="211625"/>
                  </a:xfrm>
                  <a:custGeom>
                    <a:avLst/>
                    <a:gdLst/>
                    <a:ahLst/>
                    <a:cxnLst/>
                    <a:rect l="l" t="t" r="r" b="b"/>
                    <a:pathLst>
                      <a:path w="5839" h="8465" extrusionOk="0">
                        <a:moveTo>
                          <a:pt x="5196" y="1"/>
                        </a:moveTo>
                        <a:cubicBezTo>
                          <a:pt x="5016" y="1"/>
                          <a:pt x="4843" y="90"/>
                          <a:pt x="4737" y="259"/>
                        </a:cubicBezTo>
                        <a:lnTo>
                          <a:pt x="167" y="7631"/>
                        </a:lnTo>
                        <a:cubicBezTo>
                          <a:pt x="1" y="7897"/>
                          <a:pt x="67" y="8231"/>
                          <a:pt x="334" y="8398"/>
                        </a:cubicBezTo>
                        <a:cubicBezTo>
                          <a:pt x="412" y="8442"/>
                          <a:pt x="505" y="8464"/>
                          <a:pt x="599" y="8464"/>
                        </a:cubicBezTo>
                        <a:cubicBezTo>
                          <a:pt x="786" y="8464"/>
                          <a:pt x="979" y="8376"/>
                          <a:pt x="1068" y="8198"/>
                        </a:cubicBezTo>
                        <a:lnTo>
                          <a:pt x="5671" y="826"/>
                        </a:lnTo>
                        <a:cubicBezTo>
                          <a:pt x="5838" y="592"/>
                          <a:pt x="5738" y="225"/>
                          <a:pt x="5505" y="92"/>
                        </a:cubicBezTo>
                        <a:cubicBezTo>
                          <a:pt x="5407" y="31"/>
                          <a:pt x="5300" y="1"/>
                          <a:pt x="5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3" name="Google Shape;24383;p55"/>
                  <p:cNvSpPr/>
                  <p:nvPr/>
                </p:nvSpPr>
                <p:spPr>
                  <a:xfrm>
                    <a:off x="6477950" y="1857975"/>
                    <a:ext cx="44325" cy="34725"/>
                  </a:xfrm>
                  <a:custGeom>
                    <a:avLst/>
                    <a:gdLst/>
                    <a:ahLst/>
                    <a:cxnLst/>
                    <a:rect l="l" t="t" r="r" b="b"/>
                    <a:pathLst>
                      <a:path w="1773" h="1389" extrusionOk="0">
                        <a:moveTo>
                          <a:pt x="879" y="1"/>
                        </a:moveTo>
                        <a:cubicBezTo>
                          <a:pt x="652" y="1"/>
                          <a:pt x="436" y="119"/>
                          <a:pt x="305" y="337"/>
                        </a:cubicBezTo>
                        <a:cubicBezTo>
                          <a:pt x="1" y="793"/>
                          <a:pt x="362" y="1388"/>
                          <a:pt x="884" y="1388"/>
                        </a:cubicBezTo>
                        <a:cubicBezTo>
                          <a:pt x="934" y="1388"/>
                          <a:pt x="986" y="1383"/>
                          <a:pt x="1039" y="1371"/>
                        </a:cubicBezTo>
                        <a:cubicBezTo>
                          <a:pt x="1639" y="1204"/>
                          <a:pt x="1773" y="403"/>
                          <a:pt x="1239" y="103"/>
                        </a:cubicBezTo>
                        <a:cubicBezTo>
                          <a:pt x="1123" y="34"/>
                          <a:pt x="1000" y="1"/>
                          <a:pt x="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84" name="Google Shape;24384;p55"/>
              <p:cNvGrpSpPr/>
              <p:nvPr/>
            </p:nvGrpSpPr>
            <p:grpSpPr>
              <a:xfrm>
                <a:off x="5835100" y="1235925"/>
                <a:ext cx="640475" cy="844800"/>
                <a:chOff x="5835100" y="1235925"/>
                <a:chExt cx="640475" cy="844800"/>
              </a:xfrm>
            </p:grpSpPr>
            <p:grpSp>
              <p:nvGrpSpPr>
                <p:cNvPr id="24385" name="Google Shape;24385;p55"/>
                <p:cNvGrpSpPr/>
                <p:nvPr/>
              </p:nvGrpSpPr>
              <p:grpSpPr>
                <a:xfrm>
                  <a:off x="6139475" y="1235925"/>
                  <a:ext cx="336100" cy="354450"/>
                  <a:chOff x="6139475" y="1235925"/>
                  <a:chExt cx="336100" cy="354450"/>
                </a:xfrm>
              </p:grpSpPr>
              <p:sp>
                <p:nvSpPr>
                  <p:cNvPr id="24386" name="Google Shape;24386;p55"/>
                  <p:cNvSpPr/>
                  <p:nvPr/>
                </p:nvSpPr>
                <p:spPr>
                  <a:xfrm>
                    <a:off x="6139475" y="1235925"/>
                    <a:ext cx="336100" cy="354450"/>
                  </a:xfrm>
                  <a:custGeom>
                    <a:avLst/>
                    <a:gdLst/>
                    <a:ahLst/>
                    <a:cxnLst/>
                    <a:rect l="l" t="t" r="r" b="b"/>
                    <a:pathLst>
                      <a:path w="13444" h="14178" fill="none" extrusionOk="0">
                        <a:moveTo>
                          <a:pt x="7373" y="14111"/>
                        </a:moveTo>
                        <a:cubicBezTo>
                          <a:pt x="7473" y="14177"/>
                          <a:pt x="7573" y="14144"/>
                          <a:pt x="7640" y="14077"/>
                        </a:cubicBezTo>
                        <a:lnTo>
                          <a:pt x="13410" y="4804"/>
                        </a:lnTo>
                        <a:cubicBezTo>
                          <a:pt x="13444" y="4704"/>
                          <a:pt x="13410" y="4604"/>
                          <a:pt x="13310" y="4537"/>
                        </a:cubicBezTo>
                        <a:lnTo>
                          <a:pt x="6072" y="34"/>
                        </a:lnTo>
                        <a:cubicBezTo>
                          <a:pt x="6005" y="1"/>
                          <a:pt x="5872" y="1"/>
                          <a:pt x="5805" y="101"/>
                        </a:cubicBezTo>
                        <a:lnTo>
                          <a:pt x="67" y="9341"/>
                        </a:lnTo>
                        <a:cubicBezTo>
                          <a:pt x="1" y="9441"/>
                          <a:pt x="34" y="9574"/>
                          <a:pt x="134" y="9608"/>
                        </a:cubicBezTo>
                        <a:close/>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7" name="Google Shape;24387;p55"/>
                  <p:cNvSpPr/>
                  <p:nvPr/>
                </p:nvSpPr>
                <p:spPr>
                  <a:xfrm>
                    <a:off x="6172825" y="1255950"/>
                    <a:ext cx="148475" cy="238525"/>
                  </a:xfrm>
                  <a:custGeom>
                    <a:avLst/>
                    <a:gdLst/>
                    <a:ahLst/>
                    <a:cxnLst/>
                    <a:rect l="l" t="t" r="r" b="b"/>
                    <a:pathLst>
                      <a:path w="5939" h="9541" fill="none" extrusionOk="0">
                        <a:moveTo>
                          <a:pt x="5939" y="0"/>
                        </a:moveTo>
                        <a:lnTo>
                          <a:pt x="1"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8" name="Google Shape;24388;p55"/>
                  <p:cNvSpPr/>
                  <p:nvPr/>
                </p:nvSpPr>
                <p:spPr>
                  <a:xfrm>
                    <a:off x="6210375" y="12793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9" name="Google Shape;24389;p55"/>
                  <p:cNvSpPr/>
                  <p:nvPr/>
                </p:nvSpPr>
                <p:spPr>
                  <a:xfrm>
                    <a:off x="6247900" y="130265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0" name="Google Shape;24390;p55"/>
                  <p:cNvSpPr/>
                  <p:nvPr/>
                </p:nvSpPr>
                <p:spPr>
                  <a:xfrm>
                    <a:off x="6285425" y="13260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1" name="Google Shape;24391;p55"/>
                  <p:cNvSpPr/>
                  <p:nvPr/>
                </p:nvSpPr>
                <p:spPr>
                  <a:xfrm>
                    <a:off x="6262075" y="1275125"/>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2" name="Google Shape;24392;p55"/>
                  <p:cNvSpPr/>
                  <p:nvPr/>
                </p:nvSpPr>
                <p:spPr>
                  <a:xfrm>
                    <a:off x="6237050" y="1315150"/>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3" name="Google Shape;24393;p55"/>
                  <p:cNvSpPr/>
                  <p:nvPr/>
                </p:nvSpPr>
                <p:spPr>
                  <a:xfrm>
                    <a:off x="6212875" y="1354350"/>
                    <a:ext cx="189325" cy="118450"/>
                  </a:xfrm>
                  <a:custGeom>
                    <a:avLst/>
                    <a:gdLst/>
                    <a:ahLst/>
                    <a:cxnLst/>
                    <a:rect l="l" t="t" r="r" b="b"/>
                    <a:pathLst>
                      <a:path w="7573" h="4738" fill="none" extrusionOk="0">
                        <a:moveTo>
                          <a:pt x="0" y="0"/>
                        </a:moveTo>
                        <a:lnTo>
                          <a:pt x="7572"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4" name="Google Shape;24394;p55"/>
                  <p:cNvSpPr/>
                  <p:nvPr/>
                </p:nvSpPr>
                <p:spPr>
                  <a:xfrm>
                    <a:off x="6187850" y="1394375"/>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5" name="Google Shape;24395;p55"/>
                  <p:cNvSpPr/>
                  <p:nvPr/>
                </p:nvSpPr>
                <p:spPr>
                  <a:xfrm>
                    <a:off x="6162825" y="1434400"/>
                    <a:ext cx="190175" cy="117625"/>
                  </a:xfrm>
                  <a:custGeom>
                    <a:avLst/>
                    <a:gdLst/>
                    <a:ahLst/>
                    <a:cxnLst/>
                    <a:rect l="l" t="t" r="r" b="b"/>
                    <a:pathLst>
                      <a:path w="7607" h="4705" fill="none" extrusionOk="0">
                        <a:moveTo>
                          <a:pt x="1"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6" name="Google Shape;24396;p55"/>
                  <p:cNvSpPr/>
                  <p:nvPr/>
                </p:nvSpPr>
                <p:spPr>
                  <a:xfrm>
                    <a:off x="6201200" y="1526975"/>
                    <a:ext cx="24200" cy="39225"/>
                  </a:xfrm>
                  <a:custGeom>
                    <a:avLst/>
                    <a:gdLst/>
                    <a:ahLst/>
                    <a:cxnLst/>
                    <a:rect l="l" t="t" r="r" b="b"/>
                    <a:pathLst>
                      <a:path w="968" h="1569" fill="none" extrusionOk="0">
                        <a:moveTo>
                          <a:pt x="967" y="0"/>
                        </a:moveTo>
                        <a:lnTo>
                          <a:pt x="0" y="1568"/>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97" name="Google Shape;24397;p55"/>
                <p:cNvGrpSpPr/>
                <p:nvPr/>
              </p:nvGrpSpPr>
              <p:grpSpPr>
                <a:xfrm>
                  <a:off x="5835100" y="1726275"/>
                  <a:ext cx="336100" cy="354450"/>
                  <a:chOff x="5835100" y="1726275"/>
                  <a:chExt cx="336100" cy="354450"/>
                </a:xfrm>
              </p:grpSpPr>
              <p:sp>
                <p:nvSpPr>
                  <p:cNvPr id="24398" name="Google Shape;24398;p55"/>
                  <p:cNvSpPr/>
                  <p:nvPr/>
                </p:nvSpPr>
                <p:spPr>
                  <a:xfrm>
                    <a:off x="5835100" y="1726275"/>
                    <a:ext cx="336100" cy="354450"/>
                  </a:xfrm>
                  <a:custGeom>
                    <a:avLst/>
                    <a:gdLst/>
                    <a:ahLst/>
                    <a:cxnLst/>
                    <a:rect l="l" t="t" r="r" b="b"/>
                    <a:pathLst>
                      <a:path w="13444" h="14178" fill="none" extrusionOk="0">
                        <a:moveTo>
                          <a:pt x="13310" y="4571"/>
                        </a:moveTo>
                        <a:cubicBezTo>
                          <a:pt x="13410" y="4604"/>
                          <a:pt x="13443" y="4737"/>
                          <a:pt x="13410" y="4838"/>
                        </a:cubicBezTo>
                        <a:lnTo>
                          <a:pt x="7639" y="14077"/>
                        </a:lnTo>
                        <a:cubicBezTo>
                          <a:pt x="7572" y="14178"/>
                          <a:pt x="7472" y="14178"/>
                          <a:pt x="7372" y="14144"/>
                        </a:cubicBezTo>
                        <a:lnTo>
                          <a:pt x="134" y="9641"/>
                        </a:lnTo>
                        <a:cubicBezTo>
                          <a:pt x="34" y="9574"/>
                          <a:pt x="0" y="9474"/>
                          <a:pt x="67" y="9374"/>
                        </a:cubicBezTo>
                        <a:lnTo>
                          <a:pt x="5804" y="101"/>
                        </a:lnTo>
                        <a:cubicBezTo>
                          <a:pt x="5871" y="34"/>
                          <a:pt x="5971" y="1"/>
                          <a:pt x="6071" y="67"/>
                        </a:cubicBezTo>
                        <a:close/>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9" name="Google Shape;24399;p55"/>
                  <p:cNvSpPr/>
                  <p:nvPr/>
                </p:nvSpPr>
                <p:spPr>
                  <a:xfrm>
                    <a:off x="5868450" y="1746300"/>
                    <a:ext cx="147625" cy="239350"/>
                  </a:xfrm>
                  <a:custGeom>
                    <a:avLst/>
                    <a:gdLst/>
                    <a:ahLst/>
                    <a:cxnLst/>
                    <a:rect l="l" t="t" r="r" b="b"/>
                    <a:pathLst>
                      <a:path w="5905" h="9574" fill="none" extrusionOk="0">
                        <a:moveTo>
                          <a:pt x="1" y="9574"/>
                        </a:moveTo>
                        <a:lnTo>
                          <a:pt x="5905"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0" name="Google Shape;24400;p55"/>
                  <p:cNvSpPr/>
                  <p:nvPr/>
                </p:nvSpPr>
                <p:spPr>
                  <a:xfrm>
                    <a:off x="5905975" y="17696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1" name="Google Shape;24401;p55"/>
                  <p:cNvSpPr/>
                  <p:nvPr/>
                </p:nvSpPr>
                <p:spPr>
                  <a:xfrm>
                    <a:off x="5943500" y="179300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2" name="Google Shape;24402;p55"/>
                  <p:cNvSpPr/>
                  <p:nvPr/>
                </p:nvSpPr>
                <p:spPr>
                  <a:xfrm>
                    <a:off x="5981025" y="18163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3" name="Google Shape;24403;p55"/>
                  <p:cNvSpPr/>
                  <p:nvPr/>
                </p:nvSpPr>
                <p:spPr>
                  <a:xfrm>
                    <a:off x="5859275" y="1923100"/>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4" name="Google Shape;24404;p55"/>
                  <p:cNvSpPr/>
                  <p:nvPr/>
                </p:nvSpPr>
                <p:spPr>
                  <a:xfrm>
                    <a:off x="5884300" y="1883900"/>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5" name="Google Shape;24405;p55"/>
                  <p:cNvSpPr/>
                  <p:nvPr/>
                </p:nvSpPr>
                <p:spPr>
                  <a:xfrm>
                    <a:off x="5908475" y="1843875"/>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6" name="Google Shape;24406;p55"/>
                  <p:cNvSpPr/>
                  <p:nvPr/>
                </p:nvSpPr>
                <p:spPr>
                  <a:xfrm>
                    <a:off x="5933500" y="1803825"/>
                    <a:ext cx="189325" cy="118450"/>
                  </a:xfrm>
                  <a:custGeom>
                    <a:avLst/>
                    <a:gdLst/>
                    <a:ahLst/>
                    <a:cxnLst/>
                    <a:rect l="l" t="t" r="r" b="b"/>
                    <a:pathLst>
                      <a:path w="7573" h="4738" fill="none" extrusionOk="0">
                        <a:moveTo>
                          <a:pt x="0" y="1"/>
                        </a:moveTo>
                        <a:lnTo>
                          <a:pt x="7573" y="4738"/>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7" name="Google Shape;24407;p55"/>
                  <p:cNvSpPr/>
                  <p:nvPr/>
                </p:nvSpPr>
                <p:spPr>
                  <a:xfrm>
                    <a:off x="5957675" y="1764650"/>
                    <a:ext cx="190175" cy="117600"/>
                  </a:xfrm>
                  <a:custGeom>
                    <a:avLst/>
                    <a:gdLst/>
                    <a:ahLst/>
                    <a:cxnLst/>
                    <a:rect l="l" t="t" r="r" b="b"/>
                    <a:pathLst>
                      <a:path w="7607" h="4704" fill="none" extrusionOk="0">
                        <a:moveTo>
                          <a:pt x="1" y="0"/>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8" name="Google Shape;24408;p55"/>
                  <p:cNvSpPr/>
                  <p:nvPr/>
                </p:nvSpPr>
                <p:spPr>
                  <a:xfrm>
                    <a:off x="6068600" y="1739625"/>
                    <a:ext cx="24200" cy="39225"/>
                  </a:xfrm>
                  <a:custGeom>
                    <a:avLst/>
                    <a:gdLst/>
                    <a:ahLst/>
                    <a:cxnLst/>
                    <a:rect l="l" t="t" r="r" b="b"/>
                    <a:pathLst>
                      <a:path w="968" h="1569" fill="none" extrusionOk="0">
                        <a:moveTo>
                          <a:pt x="0" y="1568"/>
                        </a:moveTo>
                        <a:lnTo>
                          <a:pt x="96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409" name="Google Shape;24409;p55"/>
              <p:cNvSpPr/>
              <p:nvPr/>
            </p:nvSpPr>
            <p:spPr>
              <a:xfrm>
                <a:off x="6019400" y="1659525"/>
                <a:ext cx="113425" cy="73475"/>
              </a:xfrm>
              <a:custGeom>
                <a:avLst/>
                <a:gdLst/>
                <a:ahLst/>
                <a:cxnLst/>
                <a:rect l="l" t="t" r="r" b="b"/>
                <a:pathLst>
                  <a:path w="4537" h="2939" extrusionOk="0">
                    <a:moveTo>
                      <a:pt x="286" y="1"/>
                    </a:moveTo>
                    <a:cubicBezTo>
                      <a:pt x="214" y="1"/>
                      <a:pt x="143" y="38"/>
                      <a:pt x="100" y="102"/>
                    </a:cubicBezTo>
                    <a:cubicBezTo>
                      <a:pt x="0" y="236"/>
                      <a:pt x="34" y="369"/>
                      <a:pt x="167" y="436"/>
                    </a:cubicBezTo>
                    <a:lnTo>
                      <a:pt x="4137" y="2904"/>
                    </a:lnTo>
                    <a:cubicBezTo>
                      <a:pt x="4172" y="2928"/>
                      <a:pt x="4212" y="2939"/>
                      <a:pt x="4253" y="2939"/>
                    </a:cubicBezTo>
                    <a:cubicBezTo>
                      <a:pt x="4327" y="2939"/>
                      <a:pt x="4406" y="2902"/>
                      <a:pt x="4470" y="2837"/>
                    </a:cubicBezTo>
                    <a:cubicBezTo>
                      <a:pt x="4537" y="2704"/>
                      <a:pt x="4503" y="2571"/>
                      <a:pt x="4370" y="2504"/>
                    </a:cubicBezTo>
                    <a:lnTo>
                      <a:pt x="401" y="35"/>
                    </a:lnTo>
                    <a:cubicBezTo>
                      <a:pt x="365" y="12"/>
                      <a:pt x="32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2"/>
              </a:buClr>
              <a:buSzPts val="3000"/>
              <a:buFont typeface="Big Shoulders Text"/>
              <a:buNone/>
              <a:defRPr sz="3000">
                <a:solidFill>
                  <a:schemeClr val="accent2"/>
                </a:solidFill>
                <a:latin typeface="Big Shoulders Text"/>
                <a:ea typeface="Big Shoulders Text"/>
                <a:cs typeface="Big Shoulders Text"/>
                <a:sym typeface="Big Shoulders Text"/>
              </a:defRPr>
            </a:lvl1pPr>
            <a:lvl2pPr lvl="1"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2pPr>
            <a:lvl3pPr lvl="2"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3pPr>
            <a:lvl4pPr lvl="3"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4pPr>
            <a:lvl5pPr lvl="4"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5pPr>
            <a:lvl6pPr lvl="5"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6pPr>
            <a:lvl7pPr lvl="6"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7pPr>
            <a:lvl8pPr lvl="7"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8pPr>
            <a:lvl9pPr lvl="8"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9pPr>
          </a:lstStyle>
          <a:p>
            <a:endParaRPr/>
          </a:p>
        </p:txBody>
      </p:sp>
      <p:sp>
        <p:nvSpPr>
          <p:cNvPr id="7" name="Google Shape;7;p1"/>
          <p:cNvSpPr txBox="1">
            <a:spLocks noGrp="1"/>
          </p:cNvSpPr>
          <p:nvPr>
            <p:ph type="body" idx="1"/>
          </p:nvPr>
        </p:nvSpPr>
        <p:spPr>
          <a:xfrm>
            <a:off x="713225" y="1152475"/>
            <a:ext cx="7754100" cy="345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Roboto"/>
              <a:buChar char="●"/>
              <a:defRPr sz="1800">
                <a:solidFill>
                  <a:schemeClr val="accent3"/>
                </a:solidFill>
                <a:latin typeface="Roboto"/>
                <a:ea typeface="Roboto"/>
                <a:cs typeface="Roboto"/>
                <a:sym typeface="Roboto"/>
              </a:defRPr>
            </a:lvl1pPr>
            <a:lvl2pPr marL="914400" lvl="1"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2pPr>
            <a:lvl3pPr marL="1371600" lvl="2"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3pPr>
            <a:lvl4pPr marL="1828800" lvl="3"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4pPr>
            <a:lvl5pPr marL="2286000" lvl="4"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5pPr>
            <a:lvl6pPr marL="2743200" lvl="5"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6pPr>
            <a:lvl7pPr marL="3200400" lvl="6"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7pPr>
            <a:lvl8pPr marL="3657600" lvl="7"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8pPr>
            <a:lvl9pPr marL="4114800" lvl="8" indent="-317500">
              <a:lnSpc>
                <a:spcPct val="100000"/>
              </a:lnSpc>
              <a:spcBef>
                <a:spcPts val="1600"/>
              </a:spcBef>
              <a:spcAft>
                <a:spcPts val="1600"/>
              </a:spcAft>
              <a:buClr>
                <a:schemeClr val="accent3"/>
              </a:buClr>
              <a:buSzPts val="1400"/>
              <a:buFont typeface="Roboto"/>
              <a:buChar char="■"/>
              <a:defRPr>
                <a:solidFill>
                  <a:schemeClr val="accent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0" r:id="rId7"/>
    <p:sldLayoutId id="2147483662" r:id="rId8"/>
    <p:sldLayoutId id="2147483701" r:id="rId9"/>
    <p:sldLayoutId id="2147483702" r:id="rId10"/>
    <p:sldLayoutId id="214748370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81"/>
        <p:cNvGrpSpPr/>
        <p:nvPr/>
      </p:nvGrpSpPr>
      <p:grpSpPr>
        <a:xfrm>
          <a:off x="0" y="0"/>
          <a:ext cx="0" cy="0"/>
          <a:chOff x="0" y="0"/>
          <a:chExt cx="0" cy="0"/>
        </a:xfrm>
      </p:grpSpPr>
      <p:sp>
        <p:nvSpPr>
          <p:cNvPr id="25282" name="Google Shape;25282;p64"/>
          <p:cNvSpPr txBox="1">
            <a:spLocks noGrp="1"/>
          </p:cNvSpPr>
          <p:nvPr>
            <p:ph type="ctrTitle"/>
          </p:nvPr>
        </p:nvSpPr>
        <p:spPr>
          <a:xfrm>
            <a:off x="842858" y="665443"/>
            <a:ext cx="7717500" cy="1119000"/>
          </a:xfrm>
          <a:prstGeom prst="rect">
            <a:avLst/>
          </a:prstGeom>
        </p:spPr>
        <p:txBody>
          <a:bodyPr spcFirstLastPara="1" wrap="square" lIns="91425" tIns="91425" rIns="91425" bIns="91425" anchor="ctr" anchorCtr="0">
            <a:noAutofit/>
          </a:bodyPr>
          <a:lstStyle/>
          <a:p>
            <a:br>
              <a:rPr lang="en-US" dirty="0">
                <a:latin typeface="__Fira_Sans_3fb951"/>
              </a:rPr>
            </a:br>
            <a:r>
              <a:rPr lang="en-US" b="1" dirty="0">
                <a:latin typeface="__Fira_Sans_3fb951"/>
              </a:rPr>
              <a:t>Seismic Detection Across the Solar System</a:t>
            </a:r>
            <a:br>
              <a:rPr lang="en-US" b="1" dirty="0">
                <a:latin typeface="__Fira_Sans_3fb951"/>
              </a:rPr>
            </a:br>
            <a:endParaRPr dirty="0"/>
          </a:p>
        </p:txBody>
      </p:sp>
      <p:sp>
        <p:nvSpPr>
          <p:cNvPr id="25283" name="Google Shape;25283;p64"/>
          <p:cNvSpPr txBox="1">
            <a:spLocks noGrp="1"/>
          </p:cNvSpPr>
          <p:nvPr>
            <p:ph type="subTitle" idx="1"/>
          </p:nvPr>
        </p:nvSpPr>
        <p:spPr>
          <a:xfrm>
            <a:off x="-24814" y="3118236"/>
            <a:ext cx="2239622" cy="4650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t>Team name: AstroNutzz</a:t>
            </a:r>
          </a:p>
          <a:p>
            <a:pPr marL="0" lvl="0" indent="0" algn="ctr" rtl="0">
              <a:spcBef>
                <a:spcPts val="0"/>
              </a:spcBef>
              <a:spcAft>
                <a:spcPts val="0"/>
              </a:spcAft>
              <a:buNone/>
            </a:pPr>
            <a:r>
              <a:rPr lang="en-US" sz="1000" b="1" dirty="0"/>
              <a:t>From: Montenegro</a:t>
            </a:r>
            <a:endParaRPr sz="1000" b="1" dirty="0"/>
          </a:p>
        </p:txBody>
      </p:sp>
      <p:cxnSp>
        <p:nvCxnSpPr>
          <p:cNvPr id="25284" name="Google Shape;25284;p64"/>
          <p:cNvCxnSpPr>
            <a:cxnSpLocks/>
          </p:cNvCxnSpPr>
          <p:nvPr/>
        </p:nvCxnSpPr>
        <p:spPr>
          <a:xfrm>
            <a:off x="240694" y="2080389"/>
            <a:ext cx="1887581" cy="0"/>
          </a:xfrm>
          <a:prstGeom prst="straightConnector1">
            <a:avLst/>
          </a:prstGeom>
          <a:noFill/>
          <a:ln w="19050" cap="flat" cmpd="sng">
            <a:solidFill>
              <a:schemeClr val="accent2"/>
            </a:solidFill>
            <a:prstDash val="solid"/>
            <a:round/>
            <a:headEnd type="none" w="med" len="med"/>
            <a:tailEnd type="none" w="med" len="med"/>
          </a:ln>
        </p:spPr>
      </p:cxnSp>
      <p:grpSp>
        <p:nvGrpSpPr>
          <p:cNvPr id="25285" name="Google Shape;25285;p64"/>
          <p:cNvGrpSpPr/>
          <p:nvPr/>
        </p:nvGrpSpPr>
        <p:grpSpPr>
          <a:xfrm rot="727086">
            <a:off x="440215" y="2268807"/>
            <a:ext cx="10233532" cy="5739700"/>
            <a:chOff x="631945" y="2033412"/>
            <a:chExt cx="10469287" cy="5871929"/>
          </a:xfrm>
        </p:grpSpPr>
        <p:grpSp>
          <p:nvGrpSpPr>
            <p:cNvPr id="25286" name="Google Shape;25286;p64"/>
            <p:cNvGrpSpPr/>
            <p:nvPr/>
          </p:nvGrpSpPr>
          <p:grpSpPr>
            <a:xfrm rot="-369367">
              <a:off x="862079" y="2556147"/>
              <a:ext cx="10009019" cy="4826460"/>
              <a:chOff x="-1565187" y="1087515"/>
              <a:chExt cx="11286493" cy="6271018"/>
            </a:xfrm>
          </p:grpSpPr>
          <p:sp>
            <p:nvSpPr>
              <p:cNvPr id="25287" name="Google Shape;25287;p64"/>
              <p:cNvSpPr/>
              <p:nvPr/>
            </p:nvSpPr>
            <p:spPr>
              <a:xfrm>
                <a:off x="-1565187" y="1087515"/>
                <a:ext cx="11286493" cy="6271018"/>
              </a:xfrm>
              <a:custGeom>
                <a:avLst/>
                <a:gdLst/>
                <a:ahLst/>
                <a:cxnLst/>
                <a:rect l="l" t="t" r="r" b="b"/>
                <a:pathLst>
                  <a:path w="344810" h="206114" extrusionOk="0">
                    <a:moveTo>
                      <a:pt x="91917" y="34621"/>
                    </a:moveTo>
                    <a:cubicBezTo>
                      <a:pt x="82282" y="48603"/>
                      <a:pt x="78482" y="64470"/>
                      <a:pt x="79029" y="80093"/>
                    </a:cubicBezTo>
                    <a:cubicBezTo>
                      <a:pt x="79273" y="87084"/>
                      <a:pt x="80397" y="94105"/>
                      <a:pt x="83832" y="100610"/>
                    </a:cubicBezTo>
                    <a:cubicBezTo>
                      <a:pt x="89790" y="111948"/>
                      <a:pt x="102920" y="122161"/>
                      <a:pt x="117602" y="127936"/>
                    </a:cubicBezTo>
                    <a:cubicBezTo>
                      <a:pt x="132283" y="133680"/>
                      <a:pt x="147116" y="138392"/>
                      <a:pt x="163681" y="139972"/>
                    </a:cubicBezTo>
                    <a:cubicBezTo>
                      <a:pt x="189791" y="142434"/>
                      <a:pt x="220065" y="138240"/>
                      <a:pt x="240431" y="126021"/>
                    </a:cubicBezTo>
                    <a:cubicBezTo>
                      <a:pt x="248698" y="121066"/>
                      <a:pt x="255081" y="114440"/>
                      <a:pt x="258668" y="107115"/>
                    </a:cubicBezTo>
                    <a:cubicBezTo>
                      <a:pt x="262468" y="99303"/>
                      <a:pt x="263045" y="90428"/>
                      <a:pt x="258273" y="82920"/>
                    </a:cubicBezTo>
                    <a:cubicBezTo>
                      <a:pt x="253501" y="75443"/>
                      <a:pt x="242832" y="69759"/>
                      <a:pt x="231464" y="70032"/>
                    </a:cubicBezTo>
                    <a:cubicBezTo>
                      <a:pt x="220065" y="70306"/>
                      <a:pt x="209275" y="77540"/>
                      <a:pt x="209579" y="85807"/>
                    </a:cubicBezTo>
                    <a:cubicBezTo>
                      <a:pt x="204868" y="80093"/>
                      <a:pt x="208941" y="71613"/>
                      <a:pt x="217512" y="69242"/>
                    </a:cubicBezTo>
                    <a:cubicBezTo>
                      <a:pt x="220765" y="68360"/>
                      <a:pt x="224412" y="68239"/>
                      <a:pt x="227482" y="67023"/>
                    </a:cubicBezTo>
                    <a:cubicBezTo>
                      <a:pt x="229944" y="66050"/>
                      <a:pt x="231798" y="64439"/>
                      <a:pt x="234139" y="63284"/>
                    </a:cubicBezTo>
                    <a:cubicBezTo>
                      <a:pt x="242498" y="59272"/>
                      <a:pt x="255720" y="64075"/>
                      <a:pt x="256236" y="71339"/>
                    </a:cubicBezTo>
                    <a:cubicBezTo>
                      <a:pt x="256328" y="72433"/>
                      <a:pt x="256176" y="73619"/>
                      <a:pt x="256905" y="74591"/>
                    </a:cubicBezTo>
                    <a:cubicBezTo>
                      <a:pt x="259367" y="77965"/>
                      <a:pt x="266480" y="74774"/>
                      <a:pt x="271708" y="75351"/>
                    </a:cubicBezTo>
                    <a:cubicBezTo>
                      <a:pt x="277118" y="75929"/>
                      <a:pt x="279519" y="80549"/>
                      <a:pt x="280279" y="84470"/>
                    </a:cubicBezTo>
                    <a:cubicBezTo>
                      <a:pt x="281860" y="92677"/>
                      <a:pt x="280918" y="101157"/>
                      <a:pt x="277574" y="108817"/>
                    </a:cubicBezTo>
                    <a:cubicBezTo>
                      <a:pt x="283927" y="105899"/>
                      <a:pt x="288547" y="100185"/>
                      <a:pt x="290097" y="93346"/>
                    </a:cubicBezTo>
                    <a:cubicBezTo>
                      <a:pt x="291435" y="87266"/>
                      <a:pt x="290432" y="81066"/>
                      <a:pt x="289428" y="74956"/>
                    </a:cubicBezTo>
                    <a:cubicBezTo>
                      <a:pt x="296085" y="81370"/>
                      <a:pt x="298942" y="89789"/>
                      <a:pt x="297058" y="97722"/>
                    </a:cubicBezTo>
                    <a:cubicBezTo>
                      <a:pt x="306298" y="76719"/>
                      <a:pt x="302347" y="53983"/>
                      <a:pt x="296176" y="32463"/>
                    </a:cubicBezTo>
                    <a:cubicBezTo>
                      <a:pt x="295021" y="28542"/>
                      <a:pt x="293866" y="24560"/>
                      <a:pt x="294565" y="20579"/>
                    </a:cubicBezTo>
                    <a:cubicBezTo>
                      <a:pt x="295264" y="16627"/>
                      <a:pt x="298274" y="12615"/>
                      <a:pt x="303380" y="11095"/>
                    </a:cubicBezTo>
                    <a:cubicBezTo>
                      <a:pt x="313168" y="8177"/>
                      <a:pt x="322833" y="15533"/>
                      <a:pt x="327180" y="22493"/>
                    </a:cubicBezTo>
                    <a:cubicBezTo>
                      <a:pt x="332925" y="31642"/>
                      <a:pt x="335782" y="41582"/>
                      <a:pt x="338031" y="51521"/>
                    </a:cubicBezTo>
                    <a:cubicBezTo>
                      <a:pt x="342013" y="69151"/>
                      <a:pt x="344202" y="87175"/>
                      <a:pt x="344536" y="105261"/>
                    </a:cubicBezTo>
                    <a:cubicBezTo>
                      <a:pt x="344809" y="119182"/>
                      <a:pt x="343928" y="133316"/>
                      <a:pt x="338426" y="146659"/>
                    </a:cubicBezTo>
                    <a:cubicBezTo>
                      <a:pt x="332894" y="160003"/>
                      <a:pt x="322347" y="172648"/>
                      <a:pt x="306450" y="180459"/>
                    </a:cubicBezTo>
                    <a:cubicBezTo>
                      <a:pt x="294140" y="186508"/>
                      <a:pt x="279459" y="189365"/>
                      <a:pt x="265142" y="192101"/>
                    </a:cubicBezTo>
                    <a:cubicBezTo>
                      <a:pt x="239184" y="197025"/>
                      <a:pt x="213105" y="202040"/>
                      <a:pt x="186448" y="204077"/>
                    </a:cubicBezTo>
                    <a:cubicBezTo>
                      <a:pt x="159791" y="206113"/>
                      <a:pt x="132283" y="205110"/>
                      <a:pt x="107145" y="198393"/>
                    </a:cubicBezTo>
                    <a:cubicBezTo>
                      <a:pt x="96385" y="195505"/>
                      <a:pt x="83224" y="191888"/>
                      <a:pt x="74531" y="197359"/>
                    </a:cubicBezTo>
                    <a:cubicBezTo>
                      <a:pt x="72008" y="198970"/>
                      <a:pt x="70123" y="201250"/>
                      <a:pt x="66962" y="202010"/>
                    </a:cubicBezTo>
                    <a:cubicBezTo>
                      <a:pt x="63528" y="202830"/>
                      <a:pt x="59941" y="201584"/>
                      <a:pt x="56780" y="200368"/>
                    </a:cubicBezTo>
                    <a:lnTo>
                      <a:pt x="27813" y="189183"/>
                    </a:lnTo>
                    <a:cubicBezTo>
                      <a:pt x="23010" y="187359"/>
                      <a:pt x="17995" y="185353"/>
                      <a:pt x="15198" y="181949"/>
                    </a:cubicBezTo>
                    <a:cubicBezTo>
                      <a:pt x="10548" y="176234"/>
                      <a:pt x="13071" y="167693"/>
                      <a:pt x="5867" y="163650"/>
                    </a:cubicBezTo>
                    <a:cubicBezTo>
                      <a:pt x="7934" y="160672"/>
                      <a:pt x="1" y="161036"/>
                      <a:pt x="4560" y="160884"/>
                    </a:cubicBezTo>
                    <a:cubicBezTo>
                      <a:pt x="7204" y="132495"/>
                      <a:pt x="3131" y="107267"/>
                      <a:pt x="18816" y="73649"/>
                    </a:cubicBezTo>
                    <a:cubicBezTo>
                      <a:pt x="24530" y="61369"/>
                      <a:pt x="34925" y="50488"/>
                      <a:pt x="46688" y="40700"/>
                    </a:cubicBezTo>
                    <a:cubicBezTo>
                      <a:pt x="71370" y="20183"/>
                      <a:pt x="104531" y="2524"/>
                      <a:pt x="142860" y="1"/>
                    </a:cubicBezTo>
                    <a:cubicBezTo>
                      <a:pt x="120854" y="5259"/>
                      <a:pt x="102069" y="19910"/>
                      <a:pt x="91917" y="346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8" name="Google Shape;25288;p64"/>
              <p:cNvSpPr/>
              <p:nvPr/>
            </p:nvSpPr>
            <p:spPr>
              <a:xfrm>
                <a:off x="-158454" y="1585956"/>
                <a:ext cx="5860132" cy="5066006"/>
              </a:xfrm>
              <a:custGeom>
                <a:avLst/>
                <a:gdLst/>
                <a:ahLst/>
                <a:cxnLst/>
                <a:rect l="l" t="t" r="r" b="b"/>
                <a:pathLst>
                  <a:path w="179031" h="166508" extrusionOk="0">
                    <a:moveTo>
                      <a:pt x="26505" y="22767"/>
                    </a:moveTo>
                    <a:cubicBezTo>
                      <a:pt x="28420" y="20670"/>
                      <a:pt x="30913" y="18907"/>
                      <a:pt x="33405" y="17174"/>
                    </a:cubicBezTo>
                    <a:cubicBezTo>
                      <a:pt x="43648" y="10031"/>
                      <a:pt x="51308" y="7144"/>
                      <a:pt x="61551" y="1"/>
                    </a:cubicBezTo>
                    <a:cubicBezTo>
                      <a:pt x="50579" y="9059"/>
                      <a:pt x="43800" y="14925"/>
                      <a:pt x="36749" y="25928"/>
                    </a:cubicBezTo>
                    <a:cubicBezTo>
                      <a:pt x="26505" y="41856"/>
                      <a:pt x="18481" y="60093"/>
                      <a:pt x="22432" y="77479"/>
                    </a:cubicBezTo>
                    <a:cubicBezTo>
                      <a:pt x="22706" y="78634"/>
                      <a:pt x="23040" y="79820"/>
                      <a:pt x="23891" y="80792"/>
                    </a:cubicBezTo>
                    <a:cubicBezTo>
                      <a:pt x="25077" y="82160"/>
                      <a:pt x="27174" y="82981"/>
                      <a:pt x="28207" y="84409"/>
                    </a:cubicBezTo>
                    <a:cubicBezTo>
                      <a:pt x="29180" y="85716"/>
                      <a:pt x="29089" y="87297"/>
                      <a:pt x="29150" y="88786"/>
                    </a:cubicBezTo>
                    <a:cubicBezTo>
                      <a:pt x="29666" y="101097"/>
                      <a:pt x="41855" y="111340"/>
                      <a:pt x="54560" y="119212"/>
                    </a:cubicBezTo>
                    <a:cubicBezTo>
                      <a:pt x="64287" y="125231"/>
                      <a:pt x="74470" y="130459"/>
                      <a:pt x="85017" y="134927"/>
                    </a:cubicBezTo>
                    <a:cubicBezTo>
                      <a:pt x="70792" y="127571"/>
                      <a:pt x="56232" y="119972"/>
                      <a:pt x="46445" y="109334"/>
                    </a:cubicBezTo>
                    <a:cubicBezTo>
                      <a:pt x="58664" y="118088"/>
                      <a:pt x="74318" y="124197"/>
                      <a:pt x="90944" y="126720"/>
                    </a:cubicBezTo>
                    <a:cubicBezTo>
                      <a:pt x="97266" y="127693"/>
                      <a:pt x="104622" y="128574"/>
                      <a:pt x="107966" y="132708"/>
                    </a:cubicBezTo>
                    <a:cubicBezTo>
                      <a:pt x="109030" y="134015"/>
                      <a:pt x="109546" y="135535"/>
                      <a:pt x="110640" y="136842"/>
                    </a:cubicBezTo>
                    <a:cubicBezTo>
                      <a:pt x="114014" y="140763"/>
                      <a:pt x="121522" y="141219"/>
                      <a:pt x="127662" y="140428"/>
                    </a:cubicBezTo>
                    <a:cubicBezTo>
                      <a:pt x="133832" y="139638"/>
                      <a:pt x="140185" y="137997"/>
                      <a:pt x="146203" y="139273"/>
                    </a:cubicBezTo>
                    <a:cubicBezTo>
                      <a:pt x="149395" y="139973"/>
                      <a:pt x="152191" y="141432"/>
                      <a:pt x="155109" y="142678"/>
                    </a:cubicBezTo>
                    <a:cubicBezTo>
                      <a:pt x="162678" y="145778"/>
                      <a:pt x="170824" y="147267"/>
                      <a:pt x="179031" y="147085"/>
                    </a:cubicBezTo>
                    <a:cubicBezTo>
                      <a:pt x="157055" y="150307"/>
                      <a:pt x="136538" y="157632"/>
                      <a:pt x="114683" y="161341"/>
                    </a:cubicBezTo>
                    <a:cubicBezTo>
                      <a:pt x="99364" y="163955"/>
                      <a:pt x="83558" y="164715"/>
                      <a:pt x="67874" y="165505"/>
                    </a:cubicBezTo>
                    <a:cubicBezTo>
                      <a:pt x="57600" y="165991"/>
                      <a:pt x="47235" y="166508"/>
                      <a:pt x="37052" y="165322"/>
                    </a:cubicBezTo>
                    <a:cubicBezTo>
                      <a:pt x="46779" y="163134"/>
                      <a:pt x="55837" y="159304"/>
                      <a:pt x="63375" y="154258"/>
                    </a:cubicBezTo>
                    <a:cubicBezTo>
                      <a:pt x="53649" y="148149"/>
                      <a:pt x="44378" y="141371"/>
                      <a:pt x="35624" y="133924"/>
                    </a:cubicBezTo>
                    <a:cubicBezTo>
                      <a:pt x="21125" y="121522"/>
                      <a:pt x="8389" y="106781"/>
                      <a:pt x="7265" y="90367"/>
                    </a:cubicBezTo>
                    <a:cubicBezTo>
                      <a:pt x="6231" y="88634"/>
                      <a:pt x="6414" y="86446"/>
                      <a:pt x="7751" y="84957"/>
                    </a:cubicBezTo>
                    <a:cubicBezTo>
                      <a:pt x="8481" y="90823"/>
                      <a:pt x="10517" y="96476"/>
                      <a:pt x="13709" y="101461"/>
                    </a:cubicBezTo>
                    <a:cubicBezTo>
                      <a:pt x="16687" y="98209"/>
                      <a:pt x="14377" y="93893"/>
                      <a:pt x="13283" y="90063"/>
                    </a:cubicBezTo>
                    <a:cubicBezTo>
                      <a:pt x="12432" y="87084"/>
                      <a:pt x="12341" y="84014"/>
                      <a:pt x="12280" y="80975"/>
                    </a:cubicBezTo>
                    <a:lnTo>
                      <a:pt x="11733" y="53406"/>
                    </a:lnTo>
                    <a:cubicBezTo>
                      <a:pt x="5836" y="62859"/>
                      <a:pt x="4407" y="73832"/>
                      <a:pt x="7751" y="83923"/>
                    </a:cubicBezTo>
                    <a:cubicBezTo>
                      <a:pt x="3921" y="77753"/>
                      <a:pt x="0" y="70792"/>
                      <a:pt x="2857" y="64318"/>
                    </a:cubicBezTo>
                    <a:cubicBezTo>
                      <a:pt x="3982" y="61734"/>
                      <a:pt x="6201" y="59363"/>
                      <a:pt x="6687" y="56689"/>
                    </a:cubicBezTo>
                    <a:cubicBezTo>
                      <a:pt x="7082" y="54379"/>
                      <a:pt x="6201" y="52038"/>
                      <a:pt x="6383" y="49698"/>
                    </a:cubicBezTo>
                    <a:cubicBezTo>
                      <a:pt x="6687" y="44804"/>
                      <a:pt x="10791" y="37843"/>
                      <a:pt x="14651" y="33801"/>
                    </a:cubicBezTo>
                    <a:cubicBezTo>
                      <a:pt x="16019" y="32403"/>
                      <a:pt x="17873" y="31308"/>
                      <a:pt x="19514" y="30062"/>
                    </a:cubicBezTo>
                    <a:cubicBezTo>
                      <a:pt x="21216" y="28755"/>
                      <a:pt x="26748" y="24713"/>
                      <a:pt x="26505" y="227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9" name="Google Shape;25289;p64"/>
              <p:cNvSpPr/>
              <p:nvPr/>
            </p:nvSpPr>
            <p:spPr>
              <a:xfrm>
                <a:off x="-1473674" y="3228350"/>
                <a:ext cx="2139134" cy="3539188"/>
              </a:xfrm>
              <a:custGeom>
                <a:avLst/>
                <a:gdLst/>
                <a:ahLst/>
                <a:cxnLst/>
                <a:rect l="l" t="t" r="r" b="b"/>
                <a:pathLst>
                  <a:path w="65352" h="116325" extrusionOk="0">
                    <a:moveTo>
                      <a:pt x="11369" y="33223"/>
                    </a:moveTo>
                    <a:cubicBezTo>
                      <a:pt x="11460" y="29180"/>
                      <a:pt x="12676" y="25229"/>
                      <a:pt x="13861" y="21277"/>
                    </a:cubicBezTo>
                    <a:cubicBezTo>
                      <a:pt x="14895" y="17903"/>
                      <a:pt x="15928" y="14499"/>
                      <a:pt x="17479" y="11216"/>
                    </a:cubicBezTo>
                    <a:cubicBezTo>
                      <a:pt x="19424" y="6839"/>
                      <a:pt x="22403" y="3010"/>
                      <a:pt x="26141" y="0"/>
                    </a:cubicBezTo>
                    <a:cubicBezTo>
                      <a:pt x="19697" y="17721"/>
                      <a:pt x="21035" y="36445"/>
                      <a:pt x="22433" y="54773"/>
                    </a:cubicBezTo>
                    <a:cubicBezTo>
                      <a:pt x="22950" y="61703"/>
                      <a:pt x="23558" y="68816"/>
                      <a:pt x="27631" y="75078"/>
                    </a:cubicBezTo>
                    <a:cubicBezTo>
                      <a:pt x="28299" y="76081"/>
                      <a:pt x="29059" y="77084"/>
                      <a:pt x="29333" y="78208"/>
                    </a:cubicBezTo>
                    <a:cubicBezTo>
                      <a:pt x="29758" y="79910"/>
                      <a:pt x="28968" y="81643"/>
                      <a:pt x="28147" y="83284"/>
                    </a:cubicBezTo>
                    <a:cubicBezTo>
                      <a:pt x="27205" y="85230"/>
                      <a:pt x="26263" y="87175"/>
                      <a:pt x="25321" y="89090"/>
                    </a:cubicBezTo>
                    <a:cubicBezTo>
                      <a:pt x="24804" y="90154"/>
                      <a:pt x="24287" y="91278"/>
                      <a:pt x="24622" y="92373"/>
                    </a:cubicBezTo>
                    <a:cubicBezTo>
                      <a:pt x="25077" y="93862"/>
                      <a:pt x="26962" y="94804"/>
                      <a:pt x="28391" y="95868"/>
                    </a:cubicBezTo>
                    <a:cubicBezTo>
                      <a:pt x="31765" y="98300"/>
                      <a:pt x="33345" y="101917"/>
                      <a:pt x="36901" y="104196"/>
                    </a:cubicBezTo>
                    <a:cubicBezTo>
                      <a:pt x="42768" y="107905"/>
                      <a:pt x="51583" y="106811"/>
                      <a:pt x="58969" y="105230"/>
                    </a:cubicBezTo>
                    <a:cubicBezTo>
                      <a:pt x="54865" y="102342"/>
                      <a:pt x="50184" y="100306"/>
                      <a:pt x="45230" y="99303"/>
                    </a:cubicBezTo>
                    <a:cubicBezTo>
                      <a:pt x="42585" y="98756"/>
                      <a:pt x="39728" y="98391"/>
                      <a:pt x="37692" y="97023"/>
                    </a:cubicBezTo>
                    <a:lnTo>
                      <a:pt x="43254" y="93406"/>
                    </a:lnTo>
                    <a:cubicBezTo>
                      <a:pt x="43862" y="93011"/>
                      <a:pt x="44531" y="92555"/>
                      <a:pt x="44683" y="91917"/>
                    </a:cubicBezTo>
                    <a:cubicBezTo>
                      <a:pt x="44956" y="90944"/>
                      <a:pt x="43832" y="90123"/>
                      <a:pt x="42889" y="89424"/>
                    </a:cubicBezTo>
                    <a:cubicBezTo>
                      <a:pt x="36871" y="85017"/>
                      <a:pt x="33983" y="78786"/>
                      <a:pt x="32008" y="72676"/>
                    </a:cubicBezTo>
                    <a:cubicBezTo>
                      <a:pt x="28786" y="62889"/>
                      <a:pt x="27418" y="52615"/>
                      <a:pt x="27935" y="42372"/>
                    </a:cubicBezTo>
                    <a:cubicBezTo>
                      <a:pt x="27661" y="49606"/>
                      <a:pt x="30154" y="56749"/>
                      <a:pt x="32889" y="63710"/>
                    </a:cubicBezTo>
                    <a:cubicBezTo>
                      <a:pt x="37935" y="76628"/>
                      <a:pt x="44926" y="90306"/>
                      <a:pt x="60215" y="97509"/>
                    </a:cubicBezTo>
                    <a:cubicBezTo>
                      <a:pt x="61340" y="98026"/>
                      <a:pt x="62525" y="98573"/>
                      <a:pt x="63254" y="99424"/>
                    </a:cubicBezTo>
                    <a:cubicBezTo>
                      <a:pt x="64561" y="101005"/>
                      <a:pt x="63619" y="103072"/>
                      <a:pt x="63832" y="104926"/>
                    </a:cubicBezTo>
                    <a:cubicBezTo>
                      <a:pt x="64014" y="106719"/>
                      <a:pt x="65352" y="108452"/>
                      <a:pt x="64926" y="110184"/>
                    </a:cubicBezTo>
                    <a:cubicBezTo>
                      <a:pt x="64470" y="112039"/>
                      <a:pt x="62251" y="113376"/>
                      <a:pt x="59941" y="114136"/>
                    </a:cubicBezTo>
                    <a:cubicBezTo>
                      <a:pt x="53406" y="116324"/>
                      <a:pt x="45868" y="115412"/>
                      <a:pt x="38847" y="114470"/>
                    </a:cubicBezTo>
                    <a:cubicBezTo>
                      <a:pt x="33254" y="113710"/>
                      <a:pt x="27540" y="112950"/>
                      <a:pt x="22494" y="110975"/>
                    </a:cubicBezTo>
                    <a:cubicBezTo>
                      <a:pt x="15746" y="108391"/>
                      <a:pt x="10731" y="103923"/>
                      <a:pt x="5837" y="99576"/>
                    </a:cubicBezTo>
                    <a:cubicBezTo>
                      <a:pt x="4621" y="98513"/>
                      <a:pt x="3375" y="97418"/>
                      <a:pt x="3071" y="96050"/>
                    </a:cubicBezTo>
                    <a:cubicBezTo>
                      <a:pt x="2828" y="94956"/>
                      <a:pt x="3193" y="93862"/>
                      <a:pt x="3405" y="92768"/>
                    </a:cubicBezTo>
                    <a:cubicBezTo>
                      <a:pt x="3922" y="90154"/>
                      <a:pt x="3497" y="87449"/>
                      <a:pt x="3193" y="84835"/>
                    </a:cubicBezTo>
                    <a:cubicBezTo>
                      <a:pt x="2038" y="75442"/>
                      <a:pt x="1" y="62707"/>
                      <a:pt x="4834" y="53740"/>
                    </a:cubicBezTo>
                    <a:cubicBezTo>
                      <a:pt x="6323" y="51035"/>
                      <a:pt x="9758" y="49424"/>
                      <a:pt x="11247" y="46779"/>
                    </a:cubicBezTo>
                    <a:cubicBezTo>
                      <a:pt x="13466" y="42767"/>
                      <a:pt x="11247" y="37417"/>
                      <a:pt x="11369" y="332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90" name="Google Shape;25290;p64"/>
              <p:cNvGrpSpPr/>
              <p:nvPr/>
            </p:nvGrpSpPr>
            <p:grpSpPr>
              <a:xfrm>
                <a:off x="77300" y="1193696"/>
                <a:ext cx="2052449" cy="1692547"/>
                <a:chOff x="77300" y="1193696"/>
                <a:chExt cx="2052449" cy="1692547"/>
              </a:xfrm>
            </p:grpSpPr>
            <p:sp>
              <p:nvSpPr>
                <p:cNvPr id="25291" name="Google Shape;25291;p64"/>
                <p:cNvSpPr/>
                <p:nvPr/>
              </p:nvSpPr>
              <p:spPr>
                <a:xfrm>
                  <a:off x="1879967" y="1193696"/>
                  <a:ext cx="249782" cy="399237"/>
                </a:xfrm>
                <a:custGeom>
                  <a:avLst/>
                  <a:gdLst/>
                  <a:ahLst/>
                  <a:cxnLst/>
                  <a:rect l="l" t="t" r="r" b="b"/>
                  <a:pathLst>
                    <a:path w="7631" h="13122" extrusionOk="0">
                      <a:moveTo>
                        <a:pt x="4463" y="1"/>
                      </a:moveTo>
                      <a:cubicBezTo>
                        <a:pt x="4142" y="1"/>
                        <a:pt x="3817" y="214"/>
                        <a:pt x="3861" y="523"/>
                      </a:cubicBezTo>
                      <a:cubicBezTo>
                        <a:pt x="3478" y="276"/>
                        <a:pt x="3045" y="154"/>
                        <a:pt x="2614" y="154"/>
                      </a:cubicBezTo>
                      <a:cubicBezTo>
                        <a:pt x="1986" y="154"/>
                        <a:pt x="1364" y="413"/>
                        <a:pt x="913" y="918"/>
                      </a:cubicBezTo>
                      <a:cubicBezTo>
                        <a:pt x="457" y="1465"/>
                        <a:pt x="1" y="3562"/>
                        <a:pt x="1034" y="3866"/>
                      </a:cubicBezTo>
                      <a:cubicBezTo>
                        <a:pt x="1137" y="3900"/>
                        <a:pt x="1229" y="3915"/>
                        <a:pt x="1311" y="3915"/>
                      </a:cubicBezTo>
                      <a:cubicBezTo>
                        <a:pt x="2208" y="3915"/>
                        <a:pt x="2002" y="2095"/>
                        <a:pt x="2281" y="1678"/>
                      </a:cubicBezTo>
                      <a:cubicBezTo>
                        <a:pt x="2474" y="1372"/>
                        <a:pt x="2864" y="1194"/>
                        <a:pt x="3219" y="1194"/>
                      </a:cubicBezTo>
                      <a:cubicBezTo>
                        <a:pt x="3534" y="1194"/>
                        <a:pt x="3822" y="1333"/>
                        <a:pt x="3922" y="1648"/>
                      </a:cubicBezTo>
                      <a:cubicBezTo>
                        <a:pt x="4067" y="1586"/>
                        <a:pt x="4218" y="1555"/>
                        <a:pt x="4368" y="1555"/>
                      </a:cubicBezTo>
                      <a:cubicBezTo>
                        <a:pt x="4660" y="1555"/>
                        <a:pt x="4947" y="1670"/>
                        <a:pt x="5168" y="1891"/>
                      </a:cubicBezTo>
                      <a:cubicBezTo>
                        <a:pt x="5472" y="2225"/>
                        <a:pt x="5715" y="2620"/>
                        <a:pt x="5837" y="3076"/>
                      </a:cubicBezTo>
                      <a:cubicBezTo>
                        <a:pt x="6840" y="6025"/>
                        <a:pt x="6749" y="9246"/>
                        <a:pt x="5563" y="12134"/>
                      </a:cubicBezTo>
                      <a:cubicBezTo>
                        <a:pt x="5492" y="12101"/>
                        <a:pt x="5419" y="12086"/>
                        <a:pt x="5349" y="12086"/>
                      </a:cubicBezTo>
                      <a:cubicBezTo>
                        <a:pt x="5030" y="12086"/>
                        <a:pt x="4754" y="12394"/>
                        <a:pt x="4803" y="12742"/>
                      </a:cubicBezTo>
                      <a:cubicBezTo>
                        <a:pt x="4873" y="12987"/>
                        <a:pt x="5135" y="13121"/>
                        <a:pt x="5403" y="13121"/>
                      </a:cubicBezTo>
                      <a:cubicBezTo>
                        <a:pt x="5599" y="13121"/>
                        <a:pt x="5799" y="13049"/>
                        <a:pt x="5928" y="12894"/>
                      </a:cubicBezTo>
                      <a:cubicBezTo>
                        <a:pt x="6202" y="12529"/>
                        <a:pt x="6232" y="12012"/>
                        <a:pt x="5958" y="11617"/>
                      </a:cubicBezTo>
                      <a:cubicBezTo>
                        <a:pt x="6749" y="11496"/>
                        <a:pt x="7114" y="10553"/>
                        <a:pt x="7235" y="9763"/>
                      </a:cubicBezTo>
                      <a:cubicBezTo>
                        <a:pt x="7630" y="7028"/>
                        <a:pt x="7326" y="4231"/>
                        <a:pt x="6354" y="1648"/>
                      </a:cubicBezTo>
                      <a:cubicBezTo>
                        <a:pt x="6171" y="1222"/>
                        <a:pt x="5898" y="766"/>
                        <a:pt x="5442" y="766"/>
                      </a:cubicBezTo>
                      <a:cubicBezTo>
                        <a:pt x="5442" y="918"/>
                        <a:pt x="5442" y="1070"/>
                        <a:pt x="5442" y="1222"/>
                      </a:cubicBezTo>
                      <a:cubicBezTo>
                        <a:pt x="5381" y="796"/>
                        <a:pt x="5168" y="371"/>
                        <a:pt x="4803" y="97"/>
                      </a:cubicBezTo>
                      <a:cubicBezTo>
                        <a:pt x="4704" y="31"/>
                        <a:pt x="4584" y="1"/>
                        <a:pt x="4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2" name="Google Shape;25292;p64"/>
                <p:cNvSpPr/>
                <p:nvPr/>
              </p:nvSpPr>
              <p:spPr>
                <a:xfrm>
                  <a:off x="77300" y="1957224"/>
                  <a:ext cx="845742" cy="269657"/>
                </a:xfrm>
                <a:custGeom>
                  <a:avLst/>
                  <a:gdLst/>
                  <a:ahLst/>
                  <a:cxnLst/>
                  <a:rect l="l" t="t" r="r" b="b"/>
                  <a:pathLst>
                    <a:path w="25838" h="8863" extrusionOk="0">
                      <a:moveTo>
                        <a:pt x="4465" y="0"/>
                      </a:moveTo>
                      <a:cubicBezTo>
                        <a:pt x="4017" y="0"/>
                        <a:pt x="3570" y="40"/>
                        <a:pt x="3132" y="139"/>
                      </a:cubicBezTo>
                      <a:cubicBezTo>
                        <a:pt x="1885" y="412"/>
                        <a:pt x="730" y="1354"/>
                        <a:pt x="791" y="2418"/>
                      </a:cubicBezTo>
                      <a:cubicBezTo>
                        <a:pt x="822" y="2965"/>
                        <a:pt x="1186" y="3452"/>
                        <a:pt x="1156" y="4029"/>
                      </a:cubicBezTo>
                      <a:cubicBezTo>
                        <a:pt x="1095" y="4394"/>
                        <a:pt x="974" y="4759"/>
                        <a:pt x="791" y="5123"/>
                      </a:cubicBezTo>
                      <a:cubicBezTo>
                        <a:pt x="244" y="6461"/>
                        <a:pt x="1" y="7555"/>
                        <a:pt x="548" y="8862"/>
                      </a:cubicBezTo>
                      <a:cubicBezTo>
                        <a:pt x="1642" y="7981"/>
                        <a:pt x="3436" y="6613"/>
                        <a:pt x="3436" y="6613"/>
                      </a:cubicBezTo>
                      <a:cubicBezTo>
                        <a:pt x="3436" y="6613"/>
                        <a:pt x="2615" y="4090"/>
                        <a:pt x="3952" y="3178"/>
                      </a:cubicBezTo>
                      <a:cubicBezTo>
                        <a:pt x="4408" y="2844"/>
                        <a:pt x="4925" y="2661"/>
                        <a:pt x="5472" y="2570"/>
                      </a:cubicBezTo>
                      <a:cubicBezTo>
                        <a:pt x="6213" y="2389"/>
                        <a:pt x="6966" y="2305"/>
                        <a:pt x="7716" y="2305"/>
                      </a:cubicBezTo>
                      <a:cubicBezTo>
                        <a:pt x="8226" y="2305"/>
                        <a:pt x="8736" y="2344"/>
                        <a:pt x="9241" y="2418"/>
                      </a:cubicBezTo>
                      <a:cubicBezTo>
                        <a:pt x="9819" y="2540"/>
                        <a:pt x="10427" y="2631"/>
                        <a:pt x="11004" y="2661"/>
                      </a:cubicBezTo>
                      <a:cubicBezTo>
                        <a:pt x="11794" y="2631"/>
                        <a:pt x="12554" y="2540"/>
                        <a:pt x="13314" y="2418"/>
                      </a:cubicBezTo>
                      <a:cubicBezTo>
                        <a:pt x="13535" y="2404"/>
                        <a:pt x="13756" y="2398"/>
                        <a:pt x="13977" y="2398"/>
                      </a:cubicBezTo>
                      <a:cubicBezTo>
                        <a:pt x="15221" y="2398"/>
                        <a:pt x="16469" y="2613"/>
                        <a:pt x="17630" y="3026"/>
                      </a:cubicBezTo>
                      <a:cubicBezTo>
                        <a:pt x="20609" y="3938"/>
                        <a:pt x="23406" y="5427"/>
                        <a:pt x="25837" y="7373"/>
                      </a:cubicBezTo>
                      <a:cubicBezTo>
                        <a:pt x="24044" y="5579"/>
                        <a:pt x="22159" y="3756"/>
                        <a:pt x="19637" y="2753"/>
                      </a:cubicBezTo>
                      <a:cubicBezTo>
                        <a:pt x="18056" y="2084"/>
                        <a:pt x="16293" y="1810"/>
                        <a:pt x="14560" y="1506"/>
                      </a:cubicBezTo>
                      <a:lnTo>
                        <a:pt x="6840" y="260"/>
                      </a:lnTo>
                      <a:cubicBezTo>
                        <a:pt x="6063" y="124"/>
                        <a:pt x="5261" y="0"/>
                        <a:pt x="4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3" name="Google Shape;25293;p64"/>
                <p:cNvSpPr/>
                <p:nvPr/>
              </p:nvSpPr>
              <p:spPr>
                <a:xfrm>
                  <a:off x="1088066" y="2303574"/>
                  <a:ext cx="322415" cy="582669"/>
                </a:xfrm>
                <a:custGeom>
                  <a:avLst/>
                  <a:gdLst/>
                  <a:ahLst/>
                  <a:cxnLst/>
                  <a:rect l="l" t="t" r="r" b="b"/>
                  <a:pathLst>
                    <a:path w="9850" h="19151" extrusionOk="0">
                      <a:moveTo>
                        <a:pt x="366" y="1"/>
                      </a:moveTo>
                      <a:lnTo>
                        <a:pt x="366" y="1"/>
                      </a:lnTo>
                      <a:cubicBezTo>
                        <a:pt x="383" y="13"/>
                        <a:pt x="401" y="25"/>
                        <a:pt x="419" y="37"/>
                      </a:cubicBezTo>
                      <a:lnTo>
                        <a:pt x="419" y="37"/>
                      </a:lnTo>
                      <a:cubicBezTo>
                        <a:pt x="401" y="25"/>
                        <a:pt x="384" y="13"/>
                        <a:pt x="366" y="1"/>
                      </a:cubicBezTo>
                      <a:close/>
                      <a:moveTo>
                        <a:pt x="419" y="37"/>
                      </a:moveTo>
                      <a:lnTo>
                        <a:pt x="419" y="37"/>
                      </a:lnTo>
                      <a:cubicBezTo>
                        <a:pt x="1850" y="1020"/>
                        <a:pt x="2874" y="2872"/>
                        <a:pt x="4196" y="3983"/>
                      </a:cubicBezTo>
                      <a:cubicBezTo>
                        <a:pt x="5563" y="5107"/>
                        <a:pt x="6566" y="6597"/>
                        <a:pt x="7114" y="8268"/>
                      </a:cubicBezTo>
                      <a:cubicBezTo>
                        <a:pt x="7296" y="8633"/>
                        <a:pt x="7326" y="9028"/>
                        <a:pt x="7205" y="9424"/>
                      </a:cubicBezTo>
                      <a:cubicBezTo>
                        <a:pt x="7048" y="9714"/>
                        <a:pt x="6760" y="9890"/>
                        <a:pt x="6450" y="9890"/>
                      </a:cubicBezTo>
                      <a:cubicBezTo>
                        <a:pt x="6338" y="9890"/>
                        <a:pt x="6223" y="9867"/>
                        <a:pt x="6110" y="9819"/>
                      </a:cubicBezTo>
                      <a:lnTo>
                        <a:pt x="6110" y="9819"/>
                      </a:lnTo>
                      <a:cubicBezTo>
                        <a:pt x="7965" y="10943"/>
                        <a:pt x="7873" y="13740"/>
                        <a:pt x="5958" y="14925"/>
                      </a:cubicBezTo>
                      <a:cubicBezTo>
                        <a:pt x="5209" y="15396"/>
                        <a:pt x="4199" y="15537"/>
                        <a:pt x="3182" y="15537"/>
                      </a:cubicBezTo>
                      <a:cubicBezTo>
                        <a:pt x="2425" y="15537"/>
                        <a:pt x="1665" y="15459"/>
                        <a:pt x="1004" y="15381"/>
                      </a:cubicBezTo>
                      <a:cubicBezTo>
                        <a:pt x="518" y="16901"/>
                        <a:pt x="274" y="17965"/>
                        <a:pt x="1" y="19150"/>
                      </a:cubicBezTo>
                      <a:cubicBezTo>
                        <a:pt x="2767" y="18998"/>
                        <a:pt x="5381" y="17843"/>
                        <a:pt x="7326" y="15867"/>
                      </a:cubicBezTo>
                      <a:cubicBezTo>
                        <a:pt x="7630" y="15442"/>
                        <a:pt x="8025" y="15138"/>
                        <a:pt x="8481" y="14895"/>
                      </a:cubicBezTo>
                      <a:cubicBezTo>
                        <a:pt x="8755" y="14834"/>
                        <a:pt x="9028" y="14743"/>
                        <a:pt x="9302" y="14621"/>
                      </a:cubicBezTo>
                      <a:cubicBezTo>
                        <a:pt x="9667" y="14378"/>
                        <a:pt x="9849" y="13952"/>
                        <a:pt x="9849" y="13527"/>
                      </a:cubicBezTo>
                      <a:cubicBezTo>
                        <a:pt x="9819" y="12311"/>
                        <a:pt x="9120" y="11247"/>
                        <a:pt x="8025" y="10791"/>
                      </a:cubicBezTo>
                      <a:cubicBezTo>
                        <a:pt x="8664" y="9971"/>
                        <a:pt x="8481" y="8876"/>
                        <a:pt x="8117" y="7995"/>
                      </a:cubicBezTo>
                      <a:cubicBezTo>
                        <a:pt x="6817" y="4640"/>
                        <a:pt x="3593" y="2186"/>
                        <a:pt x="419"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4" name="Google Shape;25294;p64"/>
                <p:cNvSpPr/>
                <p:nvPr/>
              </p:nvSpPr>
              <p:spPr>
                <a:xfrm>
                  <a:off x="1057235" y="2223132"/>
                  <a:ext cx="149293" cy="96691"/>
                </a:xfrm>
                <a:custGeom>
                  <a:avLst/>
                  <a:gdLst/>
                  <a:ahLst/>
                  <a:cxnLst/>
                  <a:rect l="l" t="t" r="r" b="b"/>
                  <a:pathLst>
                    <a:path w="4561" h="3178" extrusionOk="0">
                      <a:moveTo>
                        <a:pt x="1" y="0"/>
                      </a:moveTo>
                      <a:lnTo>
                        <a:pt x="1" y="0"/>
                      </a:lnTo>
                      <a:cubicBezTo>
                        <a:pt x="365" y="639"/>
                        <a:pt x="821" y="1186"/>
                        <a:pt x="1368" y="1703"/>
                      </a:cubicBezTo>
                      <a:cubicBezTo>
                        <a:pt x="1460" y="1794"/>
                        <a:pt x="1551" y="1885"/>
                        <a:pt x="1703" y="1946"/>
                      </a:cubicBezTo>
                      <a:cubicBezTo>
                        <a:pt x="1794" y="1976"/>
                        <a:pt x="1916" y="1976"/>
                        <a:pt x="2007" y="2007"/>
                      </a:cubicBezTo>
                      <a:cubicBezTo>
                        <a:pt x="2098" y="2037"/>
                        <a:pt x="2220" y="2098"/>
                        <a:pt x="2311" y="2159"/>
                      </a:cubicBezTo>
                      <a:cubicBezTo>
                        <a:pt x="2537" y="2300"/>
                        <a:pt x="3736" y="3177"/>
                        <a:pt x="4147" y="3177"/>
                      </a:cubicBezTo>
                      <a:cubicBezTo>
                        <a:pt x="4178" y="3177"/>
                        <a:pt x="4204" y="3172"/>
                        <a:pt x="4226" y="3162"/>
                      </a:cubicBezTo>
                      <a:cubicBezTo>
                        <a:pt x="4560" y="3040"/>
                        <a:pt x="4165" y="2584"/>
                        <a:pt x="4074" y="2402"/>
                      </a:cubicBezTo>
                      <a:cubicBezTo>
                        <a:pt x="3314" y="1307"/>
                        <a:pt x="2189" y="517"/>
                        <a:pt x="882" y="24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95" name="Google Shape;25295;p64"/>
              <p:cNvSpPr/>
              <p:nvPr/>
            </p:nvSpPr>
            <p:spPr>
              <a:xfrm>
                <a:off x="4510375" y="3618603"/>
                <a:ext cx="3459367" cy="1960557"/>
              </a:xfrm>
              <a:custGeom>
                <a:avLst/>
                <a:gdLst/>
                <a:ahLst/>
                <a:cxnLst/>
                <a:rect l="l" t="t" r="r" b="b"/>
                <a:pathLst>
                  <a:path w="105686" h="64439" extrusionOk="0">
                    <a:moveTo>
                      <a:pt x="78026" y="15988"/>
                    </a:moveTo>
                    <a:cubicBezTo>
                      <a:pt x="79303" y="10608"/>
                      <a:pt x="79485" y="4742"/>
                      <a:pt x="75837" y="0"/>
                    </a:cubicBezTo>
                    <a:cubicBezTo>
                      <a:pt x="78907" y="912"/>
                      <a:pt x="81886" y="2098"/>
                      <a:pt x="84743" y="3587"/>
                    </a:cubicBezTo>
                    <a:cubicBezTo>
                      <a:pt x="86142" y="4317"/>
                      <a:pt x="87570" y="5168"/>
                      <a:pt x="88208" y="6383"/>
                    </a:cubicBezTo>
                    <a:cubicBezTo>
                      <a:pt x="89151" y="8177"/>
                      <a:pt x="88117" y="10183"/>
                      <a:pt x="86689" y="11794"/>
                    </a:cubicBezTo>
                    <a:cubicBezTo>
                      <a:pt x="85291" y="13405"/>
                      <a:pt x="83497" y="14864"/>
                      <a:pt x="82676" y="16688"/>
                    </a:cubicBezTo>
                    <a:cubicBezTo>
                      <a:pt x="82190" y="17751"/>
                      <a:pt x="82129" y="18998"/>
                      <a:pt x="82889" y="20001"/>
                    </a:cubicBezTo>
                    <a:cubicBezTo>
                      <a:pt x="83558" y="20913"/>
                      <a:pt x="84865" y="21520"/>
                      <a:pt x="85442" y="22463"/>
                    </a:cubicBezTo>
                    <a:cubicBezTo>
                      <a:pt x="86446" y="24134"/>
                      <a:pt x="84804" y="26019"/>
                      <a:pt x="82889" y="27174"/>
                    </a:cubicBezTo>
                    <a:cubicBezTo>
                      <a:pt x="81005" y="28299"/>
                      <a:pt x="78664" y="29150"/>
                      <a:pt x="77479" y="30730"/>
                    </a:cubicBezTo>
                    <a:cubicBezTo>
                      <a:pt x="77205" y="31095"/>
                      <a:pt x="77023" y="31551"/>
                      <a:pt x="77357" y="31885"/>
                    </a:cubicBezTo>
                    <a:cubicBezTo>
                      <a:pt x="77692" y="32220"/>
                      <a:pt x="78178" y="32159"/>
                      <a:pt x="78603" y="32159"/>
                    </a:cubicBezTo>
                    <a:cubicBezTo>
                      <a:pt x="80427" y="32098"/>
                      <a:pt x="82190" y="31855"/>
                      <a:pt x="83923" y="31399"/>
                    </a:cubicBezTo>
                    <a:lnTo>
                      <a:pt x="81765" y="33588"/>
                    </a:lnTo>
                    <a:cubicBezTo>
                      <a:pt x="90063" y="31460"/>
                      <a:pt x="98087" y="28420"/>
                      <a:pt x="105686" y="24469"/>
                    </a:cubicBezTo>
                    <a:cubicBezTo>
                      <a:pt x="98209" y="31338"/>
                      <a:pt x="90519" y="38086"/>
                      <a:pt x="82676" y="44712"/>
                    </a:cubicBezTo>
                    <a:cubicBezTo>
                      <a:pt x="81886" y="45472"/>
                      <a:pt x="80974" y="46050"/>
                      <a:pt x="79971" y="46445"/>
                    </a:cubicBezTo>
                    <a:cubicBezTo>
                      <a:pt x="78543" y="46931"/>
                      <a:pt x="76871" y="46840"/>
                      <a:pt x="75321" y="46870"/>
                    </a:cubicBezTo>
                    <a:cubicBezTo>
                      <a:pt x="70123" y="46992"/>
                      <a:pt x="65077" y="49150"/>
                      <a:pt x="62281" y="52372"/>
                    </a:cubicBezTo>
                    <a:cubicBezTo>
                      <a:pt x="61278" y="53557"/>
                      <a:pt x="60488" y="54895"/>
                      <a:pt x="58998" y="55776"/>
                    </a:cubicBezTo>
                    <a:cubicBezTo>
                      <a:pt x="57874" y="56445"/>
                      <a:pt x="56445" y="56749"/>
                      <a:pt x="55047" y="57053"/>
                    </a:cubicBezTo>
                    <a:lnTo>
                      <a:pt x="19788" y="64439"/>
                    </a:lnTo>
                    <a:cubicBezTo>
                      <a:pt x="31916" y="61825"/>
                      <a:pt x="43709" y="57904"/>
                      <a:pt x="55016" y="52767"/>
                    </a:cubicBezTo>
                    <a:lnTo>
                      <a:pt x="40670" y="54196"/>
                    </a:lnTo>
                    <a:cubicBezTo>
                      <a:pt x="38390" y="54348"/>
                      <a:pt x="36110" y="54712"/>
                      <a:pt x="33891" y="55229"/>
                    </a:cubicBezTo>
                    <a:cubicBezTo>
                      <a:pt x="31976" y="55746"/>
                      <a:pt x="30213" y="56536"/>
                      <a:pt x="28390" y="57174"/>
                    </a:cubicBezTo>
                    <a:cubicBezTo>
                      <a:pt x="19666" y="60336"/>
                      <a:pt x="9696" y="60761"/>
                      <a:pt x="0" y="61096"/>
                    </a:cubicBezTo>
                    <a:cubicBezTo>
                      <a:pt x="7356" y="60822"/>
                      <a:pt x="15928" y="58026"/>
                      <a:pt x="22858" y="56323"/>
                    </a:cubicBezTo>
                    <a:cubicBezTo>
                      <a:pt x="30183" y="54500"/>
                      <a:pt x="37265" y="52311"/>
                      <a:pt x="44499" y="50335"/>
                    </a:cubicBezTo>
                    <a:cubicBezTo>
                      <a:pt x="56171" y="47174"/>
                      <a:pt x="65229" y="39454"/>
                      <a:pt x="70913" y="31429"/>
                    </a:cubicBezTo>
                    <a:cubicBezTo>
                      <a:pt x="74257" y="26779"/>
                      <a:pt x="76658" y="21551"/>
                      <a:pt x="78026" y="159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96" name="Google Shape;25296;p64"/>
            <p:cNvGrpSpPr/>
            <p:nvPr/>
          </p:nvGrpSpPr>
          <p:grpSpPr>
            <a:xfrm rot="-254958">
              <a:off x="4001620" y="2473396"/>
              <a:ext cx="980024" cy="535772"/>
              <a:chOff x="2447046" y="857325"/>
              <a:chExt cx="979976" cy="535745"/>
            </a:xfrm>
          </p:grpSpPr>
          <p:sp>
            <p:nvSpPr>
              <p:cNvPr id="25297" name="Google Shape;25297;p64"/>
              <p:cNvSpPr/>
              <p:nvPr/>
            </p:nvSpPr>
            <p:spPr>
              <a:xfrm>
                <a:off x="2447046" y="952979"/>
                <a:ext cx="357210" cy="197458"/>
              </a:xfrm>
              <a:custGeom>
                <a:avLst/>
                <a:gdLst/>
                <a:ahLst/>
                <a:cxnLst/>
                <a:rect l="l" t="t" r="r" b="b"/>
                <a:pathLst>
                  <a:path w="10913" h="6490" extrusionOk="0">
                    <a:moveTo>
                      <a:pt x="7615" y="0"/>
                    </a:moveTo>
                    <a:cubicBezTo>
                      <a:pt x="7539" y="0"/>
                      <a:pt x="7463" y="15"/>
                      <a:pt x="7387" y="46"/>
                    </a:cubicBezTo>
                    <a:cubicBezTo>
                      <a:pt x="4438" y="593"/>
                      <a:pt x="1915" y="2569"/>
                      <a:pt x="152" y="5000"/>
                    </a:cubicBezTo>
                    <a:cubicBezTo>
                      <a:pt x="92" y="5091"/>
                      <a:pt x="31" y="5183"/>
                      <a:pt x="0" y="5304"/>
                    </a:cubicBezTo>
                    <a:cubicBezTo>
                      <a:pt x="0" y="5426"/>
                      <a:pt x="0" y="5547"/>
                      <a:pt x="61" y="5669"/>
                    </a:cubicBezTo>
                    <a:cubicBezTo>
                      <a:pt x="183" y="5942"/>
                      <a:pt x="335" y="6216"/>
                      <a:pt x="517" y="6490"/>
                    </a:cubicBezTo>
                    <a:cubicBezTo>
                      <a:pt x="1216" y="5395"/>
                      <a:pt x="2250" y="4575"/>
                      <a:pt x="3496" y="4210"/>
                    </a:cubicBezTo>
                    <a:cubicBezTo>
                      <a:pt x="3946" y="4048"/>
                      <a:pt x="4418" y="3960"/>
                      <a:pt x="4892" y="3960"/>
                    </a:cubicBezTo>
                    <a:cubicBezTo>
                      <a:pt x="5218" y="3960"/>
                      <a:pt x="5545" y="4002"/>
                      <a:pt x="5867" y="4088"/>
                    </a:cubicBezTo>
                    <a:cubicBezTo>
                      <a:pt x="6657" y="4271"/>
                      <a:pt x="7326" y="4848"/>
                      <a:pt x="7630" y="5608"/>
                    </a:cubicBezTo>
                    <a:cubicBezTo>
                      <a:pt x="8207" y="5061"/>
                      <a:pt x="8785" y="4514"/>
                      <a:pt x="9302" y="3967"/>
                    </a:cubicBezTo>
                    <a:cubicBezTo>
                      <a:pt x="9545" y="3693"/>
                      <a:pt x="9788" y="3420"/>
                      <a:pt x="10061" y="3146"/>
                    </a:cubicBezTo>
                    <a:cubicBezTo>
                      <a:pt x="10305" y="2903"/>
                      <a:pt x="10761" y="2569"/>
                      <a:pt x="10821" y="2295"/>
                    </a:cubicBezTo>
                    <a:cubicBezTo>
                      <a:pt x="10913" y="1869"/>
                      <a:pt x="9879" y="1717"/>
                      <a:pt x="9545" y="1535"/>
                    </a:cubicBezTo>
                    <a:cubicBezTo>
                      <a:pt x="9028" y="1201"/>
                      <a:pt x="8542" y="806"/>
                      <a:pt x="8177" y="319"/>
                    </a:cubicBezTo>
                    <a:cubicBezTo>
                      <a:pt x="8086" y="198"/>
                      <a:pt x="7964" y="107"/>
                      <a:pt x="7843" y="46"/>
                    </a:cubicBezTo>
                    <a:cubicBezTo>
                      <a:pt x="7767" y="15"/>
                      <a:pt x="7691" y="0"/>
                      <a:pt x="7615"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8" name="Google Shape;25298;p64"/>
              <p:cNvSpPr/>
              <p:nvPr/>
            </p:nvSpPr>
            <p:spPr>
              <a:xfrm>
                <a:off x="2552502" y="1212377"/>
                <a:ext cx="346277" cy="180694"/>
              </a:xfrm>
              <a:custGeom>
                <a:avLst/>
                <a:gdLst/>
                <a:ahLst/>
                <a:cxnLst/>
                <a:rect l="l" t="t" r="r" b="b"/>
                <a:pathLst>
                  <a:path w="10579" h="5939" extrusionOk="0">
                    <a:moveTo>
                      <a:pt x="7964" y="0"/>
                    </a:moveTo>
                    <a:cubicBezTo>
                      <a:pt x="7204" y="0"/>
                      <a:pt x="6414" y="0"/>
                      <a:pt x="5624" y="30"/>
                    </a:cubicBezTo>
                    <a:cubicBezTo>
                      <a:pt x="5958" y="790"/>
                      <a:pt x="5897" y="1641"/>
                      <a:pt x="5472" y="2341"/>
                    </a:cubicBezTo>
                    <a:cubicBezTo>
                      <a:pt x="5046" y="3040"/>
                      <a:pt x="4438" y="3587"/>
                      <a:pt x="3709" y="3952"/>
                    </a:cubicBezTo>
                    <a:cubicBezTo>
                      <a:pt x="2922" y="4366"/>
                      <a:pt x="2065" y="4582"/>
                      <a:pt x="1204" y="4582"/>
                    </a:cubicBezTo>
                    <a:cubicBezTo>
                      <a:pt x="801" y="4582"/>
                      <a:pt x="398" y="4535"/>
                      <a:pt x="0" y="4438"/>
                    </a:cubicBezTo>
                    <a:lnTo>
                      <a:pt x="0" y="4438"/>
                    </a:lnTo>
                    <a:cubicBezTo>
                      <a:pt x="31" y="4772"/>
                      <a:pt x="122" y="5076"/>
                      <a:pt x="274" y="5350"/>
                    </a:cubicBezTo>
                    <a:cubicBezTo>
                      <a:pt x="304" y="5471"/>
                      <a:pt x="365" y="5562"/>
                      <a:pt x="456" y="5654"/>
                    </a:cubicBezTo>
                    <a:cubicBezTo>
                      <a:pt x="578" y="5684"/>
                      <a:pt x="669" y="5745"/>
                      <a:pt x="791" y="5745"/>
                    </a:cubicBezTo>
                    <a:cubicBezTo>
                      <a:pt x="1559" y="5872"/>
                      <a:pt x="2344" y="5938"/>
                      <a:pt x="3128" y="5938"/>
                    </a:cubicBezTo>
                    <a:cubicBezTo>
                      <a:pt x="5353" y="5938"/>
                      <a:pt x="7572" y="5400"/>
                      <a:pt x="9393" y="4164"/>
                    </a:cubicBezTo>
                    <a:cubicBezTo>
                      <a:pt x="9545" y="4073"/>
                      <a:pt x="9636" y="3952"/>
                      <a:pt x="9727" y="3830"/>
                    </a:cubicBezTo>
                    <a:cubicBezTo>
                      <a:pt x="9757" y="3678"/>
                      <a:pt x="9788" y="3526"/>
                      <a:pt x="9757" y="3404"/>
                    </a:cubicBezTo>
                    <a:cubicBezTo>
                      <a:pt x="9666" y="2766"/>
                      <a:pt x="9697" y="2158"/>
                      <a:pt x="9849" y="1550"/>
                    </a:cubicBezTo>
                    <a:cubicBezTo>
                      <a:pt x="9940" y="1186"/>
                      <a:pt x="10578" y="334"/>
                      <a:pt x="10213" y="122"/>
                    </a:cubicBezTo>
                    <a:cubicBezTo>
                      <a:pt x="10078" y="37"/>
                      <a:pt x="9821" y="18"/>
                      <a:pt x="9573" y="18"/>
                    </a:cubicBezTo>
                    <a:cubicBezTo>
                      <a:pt x="9374" y="18"/>
                      <a:pt x="9180" y="30"/>
                      <a:pt x="9058" y="30"/>
                    </a:cubicBezTo>
                    <a:cubicBezTo>
                      <a:pt x="8694" y="30"/>
                      <a:pt x="8329" y="0"/>
                      <a:pt x="7964"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9" name="Google Shape;25299;p64"/>
              <p:cNvSpPr/>
              <p:nvPr/>
            </p:nvSpPr>
            <p:spPr>
              <a:xfrm>
                <a:off x="2631087" y="857325"/>
                <a:ext cx="794974" cy="389288"/>
              </a:xfrm>
              <a:custGeom>
                <a:avLst/>
                <a:gdLst/>
                <a:ahLst/>
                <a:cxnLst/>
                <a:rect l="l" t="t" r="r" b="b"/>
                <a:pathLst>
                  <a:path w="24287" h="12795" extrusionOk="0">
                    <a:moveTo>
                      <a:pt x="16571" y="0"/>
                    </a:moveTo>
                    <a:cubicBezTo>
                      <a:pt x="14872" y="0"/>
                      <a:pt x="13096" y="183"/>
                      <a:pt x="11490" y="697"/>
                    </a:cubicBezTo>
                    <a:cubicBezTo>
                      <a:pt x="7812" y="1913"/>
                      <a:pt x="4195" y="5196"/>
                      <a:pt x="1247" y="7992"/>
                    </a:cubicBezTo>
                    <a:lnTo>
                      <a:pt x="1" y="9178"/>
                    </a:lnTo>
                    <a:lnTo>
                      <a:pt x="761" y="11001"/>
                    </a:lnTo>
                    <a:lnTo>
                      <a:pt x="1520" y="12795"/>
                    </a:lnTo>
                    <a:lnTo>
                      <a:pt x="3223" y="12764"/>
                    </a:lnTo>
                    <a:cubicBezTo>
                      <a:pt x="7296" y="12643"/>
                      <a:pt x="12189" y="12430"/>
                      <a:pt x="15624" y="10606"/>
                    </a:cubicBezTo>
                    <a:cubicBezTo>
                      <a:pt x="18451" y="9147"/>
                      <a:pt x="20883" y="6412"/>
                      <a:pt x="22433" y="4284"/>
                    </a:cubicBezTo>
                    <a:cubicBezTo>
                      <a:pt x="23618" y="2643"/>
                      <a:pt x="24287" y="1336"/>
                      <a:pt x="24165" y="1244"/>
                    </a:cubicBezTo>
                    <a:cubicBezTo>
                      <a:pt x="24104" y="1092"/>
                      <a:pt x="22737" y="637"/>
                      <a:pt x="20761" y="333"/>
                    </a:cubicBezTo>
                    <a:cubicBezTo>
                      <a:pt x="19542" y="146"/>
                      <a:pt x="18087" y="0"/>
                      <a:pt x="1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0" name="Google Shape;25300;p64"/>
              <p:cNvSpPr/>
              <p:nvPr/>
            </p:nvSpPr>
            <p:spPr>
              <a:xfrm>
                <a:off x="2631087" y="1100476"/>
                <a:ext cx="105497" cy="146131"/>
              </a:xfrm>
              <a:custGeom>
                <a:avLst/>
                <a:gdLst/>
                <a:ahLst/>
                <a:cxnLst/>
                <a:rect l="l" t="t" r="r" b="b"/>
                <a:pathLst>
                  <a:path w="3223" h="4803" extrusionOk="0">
                    <a:moveTo>
                      <a:pt x="1247" y="0"/>
                    </a:moveTo>
                    <a:lnTo>
                      <a:pt x="1" y="1186"/>
                    </a:lnTo>
                    <a:lnTo>
                      <a:pt x="761" y="3009"/>
                    </a:lnTo>
                    <a:lnTo>
                      <a:pt x="1520" y="4803"/>
                    </a:lnTo>
                    <a:lnTo>
                      <a:pt x="3223" y="4772"/>
                    </a:lnTo>
                    <a:lnTo>
                      <a:pt x="12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1" name="Google Shape;25301;p64"/>
              <p:cNvSpPr/>
              <p:nvPr/>
            </p:nvSpPr>
            <p:spPr>
              <a:xfrm>
                <a:off x="3311575" y="867462"/>
                <a:ext cx="115448" cy="121183"/>
              </a:xfrm>
              <a:custGeom>
                <a:avLst/>
                <a:gdLst/>
                <a:ahLst/>
                <a:cxnLst/>
                <a:rect l="l" t="t" r="r" b="b"/>
                <a:pathLst>
                  <a:path w="3527" h="3983" extrusionOk="0">
                    <a:moveTo>
                      <a:pt x="0" y="1"/>
                    </a:moveTo>
                    <a:lnTo>
                      <a:pt x="1672" y="3983"/>
                    </a:lnTo>
                    <a:cubicBezTo>
                      <a:pt x="2858" y="2311"/>
                      <a:pt x="3526" y="1034"/>
                      <a:pt x="3405" y="913"/>
                    </a:cubicBezTo>
                    <a:cubicBezTo>
                      <a:pt x="3344" y="761"/>
                      <a:pt x="1976" y="305"/>
                      <a:pt x="0" y="1"/>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2" name="Google Shape;25302;p64"/>
              <p:cNvSpPr/>
              <p:nvPr/>
            </p:nvSpPr>
            <p:spPr>
              <a:xfrm>
                <a:off x="3045055" y="912059"/>
                <a:ext cx="218817" cy="174061"/>
              </a:xfrm>
              <a:custGeom>
                <a:avLst/>
                <a:gdLst/>
                <a:ahLst/>
                <a:cxnLst/>
                <a:rect l="l" t="t" r="r" b="b"/>
                <a:pathLst>
                  <a:path w="6685" h="5721" extrusionOk="0">
                    <a:moveTo>
                      <a:pt x="3447" y="0"/>
                    </a:moveTo>
                    <a:cubicBezTo>
                      <a:pt x="2376" y="0"/>
                      <a:pt x="1304" y="585"/>
                      <a:pt x="818" y="1755"/>
                    </a:cubicBezTo>
                    <a:cubicBezTo>
                      <a:pt x="0" y="3748"/>
                      <a:pt x="1524" y="5720"/>
                      <a:pt x="3439" y="5720"/>
                    </a:cubicBezTo>
                    <a:cubicBezTo>
                      <a:pt x="3802" y="5720"/>
                      <a:pt x="4179" y="5649"/>
                      <a:pt x="4557" y="5494"/>
                    </a:cubicBezTo>
                    <a:cubicBezTo>
                      <a:pt x="5985" y="4886"/>
                      <a:pt x="6684" y="3214"/>
                      <a:pt x="6076" y="1755"/>
                    </a:cubicBezTo>
                    <a:cubicBezTo>
                      <a:pt x="5590" y="585"/>
                      <a:pt x="4519" y="0"/>
                      <a:pt x="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3" name="Google Shape;25303;p64"/>
              <p:cNvSpPr/>
              <p:nvPr/>
            </p:nvSpPr>
            <p:spPr>
              <a:xfrm>
                <a:off x="3090714" y="936794"/>
                <a:ext cx="134334" cy="124864"/>
              </a:xfrm>
              <a:custGeom>
                <a:avLst/>
                <a:gdLst/>
                <a:ahLst/>
                <a:cxnLst/>
                <a:rect l="l" t="t" r="r" b="b"/>
                <a:pathLst>
                  <a:path w="4104" h="4104" extrusionOk="0">
                    <a:moveTo>
                      <a:pt x="2067" y="0"/>
                    </a:moveTo>
                    <a:cubicBezTo>
                      <a:pt x="912" y="0"/>
                      <a:pt x="0" y="912"/>
                      <a:pt x="0" y="2037"/>
                    </a:cubicBezTo>
                    <a:cubicBezTo>
                      <a:pt x="0" y="3192"/>
                      <a:pt x="912" y="4104"/>
                      <a:pt x="2067" y="4104"/>
                    </a:cubicBezTo>
                    <a:cubicBezTo>
                      <a:pt x="3192" y="4104"/>
                      <a:pt x="4104" y="3192"/>
                      <a:pt x="4104" y="2037"/>
                    </a:cubicBezTo>
                    <a:cubicBezTo>
                      <a:pt x="4104" y="912"/>
                      <a:pt x="3192" y="0"/>
                      <a:pt x="20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4" name="Google Shape;25304;p64"/>
              <p:cNvSpPr/>
              <p:nvPr/>
            </p:nvSpPr>
            <p:spPr>
              <a:xfrm>
                <a:off x="2845043" y="1015623"/>
                <a:ext cx="176068" cy="139134"/>
              </a:xfrm>
              <a:custGeom>
                <a:avLst/>
                <a:gdLst/>
                <a:ahLst/>
                <a:cxnLst/>
                <a:rect l="l" t="t" r="r" b="b"/>
                <a:pathLst>
                  <a:path w="5379" h="4573" extrusionOk="0">
                    <a:moveTo>
                      <a:pt x="2780" y="0"/>
                    </a:moveTo>
                    <a:cubicBezTo>
                      <a:pt x="1921" y="0"/>
                      <a:pt x="1063" y="464"/>
                      <a:pt x="667" y="1391"/>
                    </a:cubicBezTo>
                    <a:cubicBezTo>
                      <a:pt x="0" y="2982"/>
                      <a:pt x="1218" y="4573"/>
                      <a:pt x="2747" y="4573"/>
                    </a:cubicBezTo>
                    <a:cubicBezTo>
                      <a:pt x="3029" y="4573"/>
                      <a:pt x="3322" y="4519"/>
                      <a:pt x="3616" y="4400"/>
                    </a:cubicBezTo>
                    <a:cubicBezTo>
                      <a:pt x="4801" y="3914"/>
                      <a:pt x="5379" y="2576"/>
                      <a:pt x="4892" y="1391"/>
                    </a:cubicBezTo>
                    <a:cubicBezTo>
                      <a:pt x="4497" y="464"/>
                      <a:pt x="3639" y="0"/>
                      <a:pt x="2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5" name="Google Shape;25305;p64"/>
              <p:cNvSpPr/>
              <p:nvPr/>
            </p:nvSpPr>
            <p:spPr>
              <a:xfrm>
                <a:off x="2869754" y="1034821"/>
                <a:ext cx="126478" cy="100342"/>
              </a:xfrm>
              <a:custGeom>
                <a:avLst/>
                <a:gdLst/>
                <a:ahLst/>
                <a:cxnLst/>
                <a:rect l="l" t="t" r="r" b="b"/>
                <a:pathLst>
                  <a:path w="3864" h="3298" extrusionOk="0">
                    <a:moveTo>
                      <a:pt x="1995" y="0"/>
                    </a:moveTo>
                    <a:cubicBezTo>
                      <a:pt x="1371" y="0"/>
                      <a:pt x="748" y="335"/>
                      <a:pt x="460" y="1003"/>
                    </a:cubicBezTo>
                    <a:cubicBezTo>
                      <a:pt x="1" y="2150"/>
                      <a:pt x="888" y="3297"/>
                      <a:pt x="1976" y="3297"/>
                    </a:cubicBezTo>
                    <a:cubicBezTo>
                      <a:pt x="2185" y="3297"/>
                      <a:pt x="2402" y="3255"/>
                      <a:pt x="2618" y="3161"/>
                    </a:cubicBezTo>
                    <a:cubicBezTo>
                      <a:pt x="3469" y="2827"/>
                      <a:pt x="3864" y="1854"/>
                      <a:pt x="3530" y="1003"/>
                    </a:cubicBezTo>
                    <a:cubicBezTo>
                      <a:pt x="3241" y="335"/>
                      <a:pt x="2618" y="0"/>
                      <a:pt x="1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8589866A-BCC7-4EFA-A8DB-202AA7D7BC7E}"/>
              </a:ext>
            </a:extLst>
          </p:cNvPr>
          <p:cNvPicPr>
            <a:picLocks noChangeAspect="1"/>
          </p:cNvPicPr>
          <p:nvPr/>
        </p:nvPicPr>
        <p:blipFill>
          <a:blip r:embed="rId3">
            <a:duotone>
              <a:schemeClr val="accent6">
                <a:shade val="45000"/>
                <a:satMod val="135000"/>
              </a:schemeClr>
              <a:prstClr val="white"/>
            </a:duotone>
          </a:blip>
          <a:stretch>
            <a:fillRect/>
          </a:stretch>
        </p:blipFill>
        <p:spPr>
          <a:xfrm>
            <a:off x="595100" y="967829"/>
            <a:ext cx="1037005" cy="1037005"/>
          </a:xfrm>
          <a:prstGeom prst="rect">
            <a:avLst/>
          </a:prstGeom>
        </p:spPr>
      </p:pic>
      <p:pic>
        <p:nvPicPr>
          <p:cNvPr id="8" name="Picture 7">
            <a:extLst>
              <a:ext uri="{FF2B5EF4-FFF2-40B4-BE49-F238E27FC236}">
                <a16:creationId xmlns:a16="http://schemas.microsoft.com/office/drawing/2014/main" id="{1C81D215-2E40-4C55-85CC-FA7BA4B442DE}"/>
              </a:ext>
            </a:extLst>
          </p:cNvPr>
          <p:cNvPicPr>
            <a:picLocks noChangeAspect="1"/>
          </p:cNvPicPr>
          <p:nvPr/>
        </p:nvPicPr>
        <p:blipFill>
          <a:blip r:embed="rId4"/>
          <a:stretch>
            <a:fillRect/>
          </a:stretch>
        </p:blipFill>
        <p:spPr>
          <a:xfrm>
            <a:off x="620137" y="2184294"/>
            <a:ext cx="996750" cy="996750"/>
          </a:xfrm>
          <a:prstGeom prst="rect">
            <a:avLst/>
          </a:prstGeom>
        </p:spPr>
      </p:pic>
      <p:sp>
        <p:nvSpPr>
          <p:cNvPr id="34" name="Google Shape;25283;p64">
            <a:extLst>
              <a:ext uri="{FF2B5EF4-FFF2-40B4-BE49-F238E27FC236}">
                <a16:creationId xmlns:a16="http://schemas.microsoft.com/office/drawing/2014/main" id="{18661334-2FE3-49FC-851B-EE79B99BA675}"/>
              </a:ext>
            </a:extLst>
          </p:cNvPr>
          <p:cNvSpPr txBox="1">
            <a:spLocks/>
          </p:cNvSpPr>
          <p:nvPr/>
        </p:nvSpPr>
        <p:spPr>
          <a:xfrm>
            <a:off x="6457766" y="2872749"/>
            <a:ext cx="2239622" cy="852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800"/>
              <a:buFont typeface="Roboto"/>
              <a:buNone/>
              <a:defRPr sz="1400" b="0" i="0" u="none" strike="noStrike" cap="none">
                <a:solidFill>
                  <a:schemeClr val="accent3"/>
                </a:solidFill>
                <a:latin typeface="Roboto"/>
                <a:ea typeface="Roboto"/>
                <a:cs typeface="Roboto"/>
                <a:sym typeface="Roboto"/>
              </a:defRPr>
            </a:lvl1pPr>
            <a:lvl2pPr marL="914400" marR="0" lvl="1"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2pPr>
            <a:lvl3pPr marL="1371600" marR="0" lvl="2"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3pPr>
            <a:lvl4pPr marL="1828800" marR="0" lvl="3"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4pPr>
            <a:lvl5pPr marL="2286000" marR="0" lvl="4"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5pPr>
            <a:lvl6pPr marL="2743200" marR="0" lvl="5"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6pPr>
            <a:lvl7pPr marL="3200400" marR="0" lvl="6"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7pPr>
            <a:lvl8pPr marL="3657600" marR="0" lvl="7"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8pPr>
            <a:lvl9pPr marL="4114800" marR="0" lvl="8" indent="-317500" algn="ctr" rtl="0">
              <a:lnSpc>
                <a:spcPct val="100000"/>
              </a:lnSpc>
              <a:spcBef>
                <a:spcPts val="0"/>
              </a:spcBef>
              <a:spcAft>
                <a:spcPts val="0"/>
              </a:spcAft>
              <a:buClr>
                <a:schemeClr val="accent3"/>
              </a:buClr>
              <a:buSzPts val="2800"/>
              <a:buFont typeface="Roboto"/>
              <a:buNone/>
              <a:defRPr sz="2800" b="0" i="0" u="none" strike="noStrike" cap="none">
                <a:solidFill>
                  <a:schemeClr val="accent3"/>
                </a:solidFill>
                <a:latin typeface="Roboto"/>
                <a:ea typeface="Roboto"/>
                <a:cs typeface="Roboto"/>
                <a:sym typeface="Roboto"/>
              </a:defRPr>
            </a:lvl9pPr>
          </a:lstStyle>
          <a:p>
            <a:pPr marL="0" indent="0"/>
            <a:r>
              <a:rPr lang="en-US" sz="1800" b="1" dirty="0"/>
              <a:t>Team members:</a:t>
            </a:r>
          </a:p>
          <a:p>
            <a:pPr marL="0" indent="0"/>
            <a:r>
              <a:rPr lang="en-US" sz="1800" b="1" dirty="0"/>
              <a:t>Veljko </a:t>
            </a:r>
            <a:r>
              <a:rPr lang="en-US" sz="1800" b="1" dirty="0" err="1"/>
              <a:t>Durkovic</a:t>
            </a:r>
            <a:endParaRPr lang="en-US" sz="1800" b="1" dirty="0"/>
          </a:p>
          <a:p>
            <a:pPr marL="0" indent="0"/>
            <a:r>
              <a:rPr lang="en-US" sz="1800" b="1" dirty="0" err="1"/>
              <a:t>Predrag</a:t>
            </a:r>
            <a:r>
              <a:rPr lang="en-US" sz="1800" b="1" dirty="0"/>
              <a:t> </a:t>
            </a:r>
            <a:r>
              <a:rPr lang="en-US" sz="1800" b="1" dirty="0" err="1"/>
              <a:t>Budrak</a:t>
            </a:r>
            <a:endParaRPr lang="en-US" sz="1800" b="1" dirty="0"/>
          </a:p>
          <a:p>
            <a:pPr marL="0" indent="0"/>
            <a:r>
              <a:rPr lang="en-US" sz="1800" b="1" dirty="0"/>
              <a:t>Nikola </a:t>
            </a:r>
            <a:r>
              <a:rPr lang="en-US" sz="1800" b="1" dirty="0" err="1"/>
              <a:t>Lukic</a:t>
            </a:r>
            <a:endParaRPr lang="en-US" sz="1800" b="1" dirty="0"/>
          </a:p>
          <a:p>
            <a:pPr marL="0" indent="0"/>
            <a:endParaRPr lang="en-US" sz="1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285"/>
                                        </p:tgtEl>
                                        <p:attrNameLst>
                                          <p:attrName>style.visibility</p:attrName>
                                        </p:attrNameLst>
                                      </p:cBhvr>
                                      <p:to>
                                        <p:strVal val="visible"/>
                                      </p:to>
                                    </p:set>
                                    <p:anim calcmode="lin" valueType="num">
                                      <p:cBhvr additive="base">
                                        <p:cTn id="7" dur="1000"/>
                                        <p:tgtEl>
                                          <p:spTgt spid="25285"/>
                                        </p:tgtEl>
                                        <p:attrNameLst>
                                          <p:attrName>ppt_w</p:attrName>
                                        </p:attrNameLst>
                                      </p:cBhvr>
                                      <p:tavLst>
                                        <p:tav tm="0">
                                          <p:val>
                                            <p:strVal val="0"/>
                                          </p:val>
                                        </p:tav>
                                        <p:tav tm="100000">
                                          <p:val>
                                            <p:strVal val="#ppt_w"/>
                                          </p:val>
                                        </p:tav>
                                      </p:tavLst>
                                    </p:anim>
                                    <p:anim calcmode="lin" valueType="num">
                                      <p:cBhvr additive="base">
                                        <p:cTn id="8" dur="1000"/>
                                        <p:tgtEl>
                                          <p:spTgt spid="2528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5282"/>
                                        </p:tgtEl>
                                        <p:attrNameLst>
                                          <p:attrName>style.visibility</p:attrName>
                                        </p:attrNameLst>
                                      </p:cBhvr>
                                      <p:to>
                                        <p:strVal val="visible"/>
                                      </p:to>
                                    </p:set>
                                    <p:animEffect transition="in" filter="fade">
                                      <p:cBhvr>
                                        <p:cTn id="12" dur="1000"/>
                                        <p:tgtEl>
                                          <p:spTgt spid="25282"/>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5284"/>
                                        </p:tgtEl>
                                        <p:attrNameLst>
                                          <p:attrName>style.visibility</p:attrName>
                                        </p:attrNameLst>
                                      </p:cBhvr>
                                      <p:to>
                                        <p:strVal val="visible"/>
                                      </p:to>
                                    </p:set>
                                    <p:animEffect transition="in" filter="fade">
                                      <p:cBhvr>
                                        <p:cTn id="16" dur="1400"/>
                                        <p:tgtEl>
                                          <p:spTgt spid="25284"/>
                                        </p:tgtEl>
                                      </p:cBhvr>
                                    </p:animEffect>
                                  </p:childTnLst>
                                </p:cTn>
                              </p:par>
                            </p:childTnLst>
                          </p:cTn>
                        </p:par>
                        <p:par>
                          <p:cTn id="17" fill="hold">
                            <p:stCondLst>
                              <p:cond delay="3400"/>
                            </p:stCondLst>
                            <p:childTnLst>
                              <p:par>
                                <p:cTn id="18" presetID="10" presetClass="entr" presetSubtype="0" fill="hold" nodeType="afterEffect">
                                  <p:stCondLst>
                                    <p:cond delay="0"/>
                                  </p:stCondLst>
                                  <p:childTnLst>
                                    <p:set>
                                      <p:cBhvr>
                                        <p:cTn id="19" dur="1" fill="hold">
                                          <p:stCondLst>
                                            <p:cond delay="0"/>
                                          </p:stCondLst>
                                        </p:cTn>
                                        <p:tgtEl>
                                          <p:spTgt spid="25283"/>
                                        </p:tgtEl>
                                        <p:attrNameLst>
                                          <p:attrName>style.visibility</p:attrName>
                                        </p:attrNameLst>
                                      </p:cBhvr>
                                      <p:to>
                                        <p:strVal val="visible"/>
                                      </p:to>
                                    </p:set>
                                    <p:animEffect transition="in" filter="fade">
                                      <p:cBhvr>
                                        <p:cTn id="20" dur="800"/>
                                        <p:tgtEl>
                                          <p:spTgt spid="25283"/>
                                        </p:tgtEl>
                                      </p:cBhvr>
                                    </p:animEffect>
                                  </p:childTnLst>
                                </p:cTn>
                              </p:par>
                            </p:childTnLst>
                          </p:cTn>
                        </p:par>
                        <p:par>
                          <p:cTn id="21" fill="hold">
                            <p:stCondLst>
                              <p:cond delay="42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8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09"/>
        <p:cNvGrpSpPr/>
        <p:nvPr/>
      </p:nvGrpSpPr>
      <p:grpSpPr>
        <a:xfrm>
          <a:off x="0" y="0"/>
          <a:ext cx="0" cy="0"/>
          <a:chOff x="0" y="0"/>
          <a:chExt cx="0" cy="0"/>
        </a:xfrm>
      </p:grpSpPr>
      <p:sp>
        <p:nvSpPr>
          <p:cNvPr id="25310" name="Google Shape;25310;p65"/>
          <p:cNvSpPr txBox="1">
            <a:spLocks noGrp="1"/>
          </p:cNvSpPr>
          <p:nvPr>
            <p:ph type="body" idx="1"/>
          </p:nvPr>
        </p:nvSpPr>
        <p:spPr>
          <a:xfrm>
            <a:off x="713225" y="1152475"/>
            <a:ext cx="77541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That’s when our algorithm comes to the scene!</a:t>
            </a:r>
          </a:p>
          <a:p>
            <a:pPr marL="0" lvl="0" indent="0" algn="l" rtl="0">
              <a:spcBef>
                <a:spcPts val="0"/>
              </a:spcBef>
              <a:spcAft>
                <a:spcPts val="0"/>
              </a:spcAft>
              <a:buClr>
                <a:schemeClr val="dk1"/>
              </a:buClr>
              <a:buSzPts val="1100"/>
              <a:buFont typeface="Arial"/>
              <a:buNone/>
            </a:pPr>
            <a:r>
              <a:rPr lang="en-US" dirty="0"/>
              <a:t>Using data provided by NASA, we made an app that can successfully distinguish seismic events from noise and other sound recorded by NASA missions on the Moon and Mars.</a:t>
            </a:r>
          </a:p>
          <a:p>
            <a:pPr marL="0" lvl="0" indent="0" algn="l" rtl="0">
              <a:spcBef>
                <a:spcPts val="0"/>
              </a:spcBef>
              <a:spcAft>
                <a:spcPts val="0"/>
              </a:spcAft>
              <a:buClr>
                <a:schemeClr val="dk1"/>
              </a:buClr>
              <a:buSzPts val="1100"/>
              <a:buFont typeface="Arial"/>
              <a:buNone/>
            </a:pPr>
            <a:r>
              <a:rPr lang="en-US" dirty="0"/>
              <a:t>And not only that – all data is after processing sent to our database and shown on our website! Take a look and enjoy:</a:t>
            </a:r>
            <a:endParaRPr dirty="0"/>
          </a:p>
        </p:txBody>
      </p:sp>
      <p:sp>
        <p:nvSpPr>
          <p:cNvPr id="25311" name="Google Shape;25311;p6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Only a fraction of seismic data that’s sent back to Earth is scientifically useful!</a:t>
            </a:r>
            <a:endParaRPr dirty="0"/>
          </a:p>
        </p:txBody>
      </p:sp>
      <p:grpSp>
        <p:nvGrpSpPr>
          <p:cNvPr id="25312" name="Google Shape;25312;p65"/>
          <p:cNvGrpSpPr/>
          <p:nvPr/>
        </p:nvGrpSpPr>
        <p:grpSpPr>
          <a:xfrm>
            <a:off x="3950489" y="4792679"/>
            <a:ext cx="363110" cy="151607"/>
            <a:chOff x="3708023" y="4792679"/>
            <a:chExt cx="363110" cy="151607"/>
          </a:xfrm>
        </p:grpSpPr>
        <p:cxnSp>
          <p:nvCxnSpPr>
            <p:cNvPr id="25313" name="Google Shape;25313;p65"/>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14" name="Google Shape;25314;p65"/>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15" name="Google Shape;25315;p65"/>
          <p:cNvGrpSpPr/>
          <p:nvPr/>
        </p:nvGrpSpPr>
        <p:grpSpPr>
          <a:xfrm>
            <a:off x="4831532" y="4792679"/>
            <a:ext cx="363110" cy="151607"/>
            <a:chOff x="5075473" y="4792679"/>
            <a:chExt cx="363110" cy="151607"/>
          </a:xfrm>
        </p:grpSpPr>
        <p:cxnSp>
          <p:nvCxnSpPr>
            <p:cNvPr id="25316" name="Google Shape;25316;p65"/>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17" name="Google Shape;25317;p65"/>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18" name="Google Shape;25318;p65">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9" name="Google Shape;25319;p65">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20" name="Google Shape;25320;p65"/>
          <p:cNvGrpSpPr/>
          <p:nvPr/>
        </p:nvGrpSpPr>
        <p:grpSpPr>
          <a:xfrm>
            <a:off x="4406700" y="4764377"/>
            <a:ext cx="330600" cy="210673"/>
            <a:chOff x="4181350" y="4786752"/>
            <a:chExt cx="330600" cy="210673"/>
          </a:xfrm>
        </p:grpSpPr>
        <p:grpSp>
          <p:nvGrpSpPr>
            <p:cNvPr id="25321" name="Google Shape;25321;p65"/>
            <p:cNvGrpSpPr/>
            <p:nvPr/>
          </p:nvGrpSpPr>
          <p:grpSpPr>
            <a:xfrm>
              <a:off x="4257160" y="4786752"/>
              <a:ext cx="178983" cy="164217"/>
              <a:chOff x="3605095" y="3530536"/>
              <a:chExt cx="1280277" cy="1174657"/>
            </a:xfrm>
          </p:grpSpPr>
          <p:sp>
            <p:nvSpPr>
              <p:cNvPr id="25322" name="Google Shape;25322;p65"/>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3" name="Google Shape;25323;p65"/>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4" name="Google Shape;25324;p65"/>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5" name="Google Shape;25325;p65"/>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6" name="Google Shape;25326;p65"/>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27" name="Google Shape;25327;p65"/>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28" name="Google Shape;25328;p65">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60DABD8-E9CC-46FA-802E-9CCF3ACF0D87}"/>
              </a:ext>
            </a:extLst>
          </p:cNvPr>
          <p:cNvPicPr>
            <a:picLocks noChangeAspect="1"/>
          </p:cNvPicPr>
          <p:nvPr/>
        </p:nvPicPr>
        <p:blipFill>
          <a:blip r:embed="rId4"/>
          <a:stretch>
            <a:fillRect/>
          </a:stretch>
        </p:blipFill>
        <p:spPr>
          <a:xfrm>
            <a:off x="70883" y="2571750"/>
            <a:ext cx="3530509" cy="1806649"/>
          </a:xfrm>
          <a:prstGeom prst="rect">
            <a:avLst/>
          </a:prstGeom>
        </p:spPr>
      </p:pic>
      <p:pic>
        <p:nvPicPr>
          <p:cNvPr id="5" name="Picture 4">
            <a:extLst>
              <a:ext uri="{FF2B5EF4-FFF2-40B4-BE49-F238E27FC236}">
                <a16:creationId xmlns:a16="http://schemas.microsoft.com/office/drawing/2014/main" id="{AAB5BB26-9F83-49A3-B5E2-71F04CF01D01}"/>
              </a:ext>
            </a:extLst>
          </p:cNvPr>
          <p:cNvPicPr>
            <a:picLocks noChangeAspect="1"/>
          </p:cNvPicPr>
          <p:nvPr/>
        </p:nvPicPr>
        <p:blipFill>
          <a:blip r:embed="rId5"/>
          <a:stretch>
            <a:fillRect/>
          </a:stretch>
        </p:blipFill>
        <p:spPr>
          <a:xfrm>
            <a:off x="2938087" y="2042133"/>
            <a:ext cx="3267740" cy="1672184"/>
          </a:xfrm>
          <a:prstGeom prst="rect">
            <a:avLst/>
          </a:prstGeom>
        </p:spPr>
      </p:pic>
      <p:pic>
        <p:nvPicPr>
          <p:cNvPr id="7" name="Picture 6">
            <a:extLst>
              <a:ext uri="{FF2B5EF4-FFF2-40B4-BE49-F238E27FC236}">
                <a16:creationId xmlns:a16="http://schemas.microsoft.com/office/drawing/2014/main" id="{CA766896-3684-4C1D-BD69-A6AD4E74D9B3}"/>
              </a:ext>
            </a:extLst>
          </p:cNvPr>
          <p:cNvPicPr>
            <a:picLocks noChangeAspect="1"/>
          </p:cNvPicPr>
          <p:nvPr/>
        </p:nvPicPr>
        <p:blipFill>
          <a:blip r:embed="rId6"/>
          <a:stretch>
            <a:fillRect/>
          </a:stretch>
        </p:blipFill>
        <p:spPr>
          <a:xfrm>
            <a:off x="5322768" y="2977163"/>
            <a:ext cx="3601392" cy="1852305"/>
          </a:xfrm>
          <a:prstGeom prst="rect">
            <a:avLst/>
          </a:prstGeom>
        </p:spPr>
      </p:pic>
      <p:sp>
        <p:nvSpPr>
          <p:cNvPr id="27" name="Google Shape;25310;p65">
            <a:extLst>
              <a:ext uri="{FF2B5EF4-FFF2-40B4-BE49-F238E27FC236}">
                <a16:creationId xmlns:a16="http://schemas.microsoft.com/office/drawing/2014/main" id="{95F0C53A-EF0B-4B03-BBB3-0F47794FBEDC}"/>
              </a:ext>
            </a:extLst>
          </p:cNvPr>
          <p:cNvSpPr txBox="1">
            <a:spLocks/>
          </p:cNvSpPr>
          <p:nvPr/>
        </p:nvSpPr>
        <p:spPr>
          <a:xfrm>
            <a:off x="3703211" y="3883557"/>
            <a:ext cx="1558598" cy="906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0"/>
              </a:spcBef>
              <a:spcAft>
                <a:spcPts val="0"/>
              </a:spcAft>
              <a:buClr>
                <a:schemeClr val="accent3"/>
              </a:buClr>
              <a:buSzPts val="2500"/>
              <a:buFont typeface="Roboto"/>
              <a:buAutoNum type="arabicPeriod"/>
              <a:defRPr sz="12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AutoNum type="arabicPeriod"/>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AutoNum type="alphaLcPeriod"/>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AutoNum type="romanLcPeriod"/>
              <a:defRPr sz="1400" b="0" i="0" u="none" strike="noStrike" cap="none">
                <a:solidFill>
                  <a:schemeClr val="accent3"/>
                </a:solidFill>
                <a:latin typeface="Roboto"/>
                <a:ea typeface="Roboto"/>
                <a:cs typeface="Roboto"/>
                <a:sym typeface="Roboto"/>
              </a:defRPr>
            </a:lvl9pPr>
          </a:lstStyle>
          <a:p>
            <a:pPr marL="0" indent="0">
              <a:buClr>
                <a:schemeClr val="dk1"/>
              </a:buClr>
              <a:buSzPts val="1100"/>
              <a:buFont typeface="Arial"/>
              <a:buNone/>
            </a:pPr>
            <a:r>
              <a:rPr lang="en-US" dirty="0"/>
              <a:t>You can even see locations of NASA landers!</a:t>
            </a:r>
          </a:p>
        </p:txBody>
      </p:sp>
      <p:sp>
        <p:nvSpPr>
          <p:cNvPr id="10" name="Arrow: Up 9">
            <a:extLst>
              <a:ext uri="{FF2B5EF4-FFF2-40B4-BE49-F238E27FC236}">
                <a16:creationId xmlns:a16="http://schemas.microsoft.com/office/drawing/2014/main" id="{36FF881D-5B0A-40E7-9C87-2CD64D3D93A6}"/>
              </a:ext>
            </a:extLst>
          </p:cNvPr>
          <p:cNvSpPr/>
          <p:nvPr/>
        </p:nvSpPr>
        <p:spPr>
          <a:xfrm rot="1981030">
            <a:off x="4044499" y="3524000"/>
            <a:ext cx="92149" cy="43377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ME"/>
          </a:p>
        </p:txBody>
      </p:sp>
      <p:sp>
        <p:nvSpPr>
          <p:cNvPr id="31" name="Arrow: Up 30">
            <a:extLst>
              <a:ext uri="{FF2B5EF4-FFF2-40B4-BE49-F238E27FC236}">
                <a16:creationId xmlns:a16="http://schemas.microsoft.com/office/drawing/2014/main" id="{F8F90A15-3FC2-4182-BD9B-DFE22718040E}"/>
              </a:ext>
            </a:extLst>
          </p:cNvPr>
          <p:cNvSpPr/>
          <p:nvPr/>
        </p:nvSpPr>
        <p:spPr>
          <a:xfrm rot="5400000">
            <a:off x="5010379" y="4278476"/>
            <a:ext cx="92149" cy="43377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M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anim calcmode="lin" valueType="num">
                                      <p:cBhvr>
                                        <p:cTn id="27" dur="2000" fill="hold"/>
                                        <p:tgtEl>
                                          <p:spTgt spid="10"/>
                                        </p:tgtEl>
                                        <p:attrNameLst>
                                          <p:attrName>ppt_w</p:attrName>
                                        </p:attrNameLst>
                                      </p:cBhvr>
                                      <p:tavLst>
                                        <p:tav tm="0" fmla="#ppt_w*sin(2.5*pi*$)">
                                          <p:val>
                                            <p:fltVal val="0"/>
                                          </p:val>
                                        </p:tav>
                                        <p:tav tm="100000">
                                          <p:val>
                                            <p:fltVal val="1"/>
                                          </p:val>
                                        </p:tav>
                                      </p:tavLst>
                                    </p:anim>
                                    <p:anim calcmode="lin" valueType="num">
                                      <p:cBhvr>
                                        <p:cTn id="28" dur="2000" fill="hold"/>
                                        <p:tgtEl>
                                          <p:spTgt spid="10"/>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000"/>
                                        <p:tgtEl>
                                          <p:spTgt spid="27"/>
                                        </p:tgtEl>
                                      </p:cBhvr>
                                    </p:animEffect>
                                    <p:anim calcmode="lin" valueType="num">
                                      <p:cBhvr>
                                        <p:cTn id="32" dur="2000" fill="hold"/>
                                        <p:tgtEl>
                                          <p:spTgt spid="27"/>
                                        </p:tgtEl>
                                        <p:attrNameLst>
                                          <p:attrName>ppt_w</p:attrName>
                                        </p:attrNameLst>
                                      </p:cBhvr>
                                      <p:tavLst>
                                        <p:tav tm="0" fmla="#ppt_w*sin(2.5*pi*$)">
                                          <p:val>
                                            <p:fltVal val="0"/>
                                          </p:val>
                                        </p:tav>
                                        <p:tav tm="100000">
                                          <p:val>
                                            <p:fltVal val="1"/>
                                          </p:val>
                                        </p:tav>
                                      </p:tavLst>
                                    </p:anim>
                                    <p:anim calcmode="lin" valueType="num">
                                      <p:cBhvr>
                                        <p:cTn id="33" dur="2000" fill="hold"/>
                                        <p:tgtEl>
                                          <p:spTgt spid="27"/>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2000"/>
                                        <p:tgtEl>
                                          <p:spTgt spid="31"/>
                                        </p:tgtEl>
                                      </p:cBhvr>
                                    </p:animEffect>
                                    <p:anim calcmode="lin" valueType="num">
                                      <p:cBhvr>
                                        <p:cTn id="37" dur="2000" fill="hold"/>
                                        <p:tgtEl>
                                          <p:spTgt spid="31"/>
                                        </p:tgtEl>
                                        <p:attrNameLst>
                                          <p:attrName>ppt_w</p:attrName>
                                        </p:attrNameLst>
                                      </p:cBhvr>
                                      <p:tavLst>
                                        <p:tav tm="0" fmla="#ppt_w*sin(2.5*pi*$)">
                                          <p:val>
                                            <p:fltVal val="0"/>
                                          </p:val>
                                        </p:tav>
                                        <p:tav tm="100000">
                                          <p:val>
                                            <p:fltVal val="1"/>
                                          </p:val>
                                        </p:tav>
                                      </p:tavLst>
                                    </p:anim>
                                    <p:anim calcmode="lin" valueType="num">
                                      <p:cBhvr>
                                        <p:cTn id="38" dur="20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32"/>
        <p:cNvGrpSpPr/>
        <p:nvPr/>
      </p:nvGrpSpPr>
      <p:grpSpPr>
        <a:xfrm>
          <a:off x="0" y="0"/>
          <a:ext cx="0" cy="0"/>
          <a:chOff x="0" y="0"/>
          <a:chExt cx="0" cy="0"/>
        </a:xfrm>
      </p:grpSpPr>
      <p:sp>
        <p:nvSpPr>
          <p:cNvPr id="25333" name="Google Shape;25333;p66"/>
          <p:cNvSpPr txBox="1">
            <a:spLocks noGrp="1"/>
          </p:cNvSpPr>
          <p:nvPr>
            <p:ph type="title" idx="21"/>
          </p:nvPr>
        </p:nvSpPr>
        <p:spPr>
          <a:xfrm>
            <a:off x="713225" y="290117"/>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does our code </a:t>
            </a:r>
            <a:r>
              <a:rPr lang="sr-Latn-ME" dirty="0"/>
              <a:t>ac</a:t>
            </a:r>
            <a:r>
              <a:rPr lang="en-US" dirty="0" err="1"/>
              <a:t>tually</a:t>
            </a:r>
            <a:r>
              <a:rPr lang="en-US" dirty="0"/>
              <a:t> </a:t>
            </a:r>
            <a:r>
              <a:rPr lang="en" dirty="0"/>
              <a:t>work?</a:t>
            </a:r>
            <a:endParaRPr dirty="0"/>
          </a:p>
        </p:txBody>
      </p:sp>
      <p:sp>
        <p:nvSpPr>
          <p:cNvPr id="25334" name="Google Shape;25334;p66"/>
          <p:cNvSpPr txBox="1">
            <a:spLocks noGrp="1"/>
          </p:cNvSpPr>
          <p:nvPr>
            <p:ph type="subTitle" idx="1"/>
          </p:nvPr>
        </p:nvSpPr>
        <p:spPr>
          <a:xfrm>
            <a:off x="585847" y="593652"/>
            <a:ext cx="1161300" cy="309300"/>
          </a:xfrm>
          <a:prstGeom prst="rect">
            <a:avLst/>
          </a:prstGeom>
        </p:spPr>
        <p:txBody>
          <a:bodyPr spcFirstLastPara="1" wrap="square" lIns="91425" tIns="0" rIns="91425" bIns="0" anchor="t" anchorCtr="0">
            <a:noAutofit/>
          </a:bodyPr>
          <a:lstStyle/>
          <a:p>
            <a:pPr marL="0" lvl="0" indent="0" algn="l" rtl="0">
              <a:spcBef>
                <a:spcPts val="0"/>
              </a:spcBef>
              <a:spcAft>
                <a:spcPts val="1600"/>
              </a:spcAft>
              <a:buNone/>
            </a:pPr>
            <a:r>
              <a:rPr lang="en" dirty="0"/>
              <a:t>Plot 1:</a:t>
            </a:r>
            <a:endParaRPr dirty="0"/>
          </a:p>
        </p:txBody>
      </p:sp>
      <p:sp>
        <p:nvSpPr>
          <p:cNvPr id="25335" name="Google Shape;25335;p66"/>
          <p:cNvSpPr txBox="1">
            <a:spLocks noGrp="1"/>
          </p:cNvSpPr>
          <p:nvPr>
            <p:ph type="subTitle" idx="2"/>
          </p:nvPr>
        </p:nvSpPr>
        <p:spPr>
          <a:xfrm>
            <a:off x="293547" y="980763"/>
            <a:ext cx="1749300" cy="77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Raw seismic data from Mars. It’s very difficult to see earthquake!</a:t>
            </a:r>
            <a:endParaRPr dirty="0"/>
          </a:p>
        </p:txBody>
      </p:sp>
      <p:cxnSp>
        <p:nvCxnSpPr>
          <p:cNvPr id="25346" name="Google Shape;25346;p66"/>
          <p:cNvCxnSpPr/>
          <p:nvPr/>
        </p:nvCxnSpPr>
        <p:spPr>
          <a:xfrm>
            <a:off x="400497" y="992727"/>
            <a:ext cx="1357500" cy="0"/>
          </a:xfrm>
          <a:prstGeom prst="straightConnector1">
            <a:avLst/>
          </a:prstGeom>
          <a:noFill/>
          <a:ln w="19050" cap="flat" cmpd="sng">
            <a:solidFill>
              <a:schemeClr val="accent2"/>
            </a:solidFill>
            <a:prstDash val="solid"/>
            <a:round/>
            <a:headEnd type="none" w="med" len="med"/>
            <a:tailEnd type="none" w="med" len="med"/>
          </a:ln>
        </p:spPr>
      </p:cxnSp>
      <p:grpSp>
        <p:nvGrpSpPr>
          <p:cNvPr id="25358" name="Google Shape;25358;p66"/>
          <p:cNvGrpSpPr/>
          <p:nvPr/>
        </p:nvGrpSpPr>
        <p:grpSpPr>
          <a:xfrm>
            <a:off x="3950489" y="4792679"/>
            <a:ext cx="363110" cy="151607"/>
            <a:chOff x="3708023" y="4792679"/>
            <a:chExt cx="363110" cy="151607"/>
          </a:xfrm>
        </p:grpSpPr>
        <p:cxnSp>
          <p:nvCxnSpPr>
            <p:cNvPr id="25359" name="Google Shape;25359;p66"/>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0" name="Google Shape;25360;p66"/>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1" name="Google Shape;25361;p66"/>
          <p:cNvGrpSpPr/>
          <p:nvPr/>
        </p:nvGrpSpPr>
        <p:grpSpPr>
          <a:xfrm>
            <a:off x="4831532" y="4792679"/>
            <a:ext cx="363110" cy="151607"/>
            <a:chOff x="5075473" y="4792679"/>
            <a:chExt cx="363110" cy="151607"/>
          </a:xfrm>
        </p:grpSpPr>
        <p:cxnSp>
          <p:nvCxnSpPr>
            <p:cNvPr id="25362" name="Google Shape;25362;p66"/>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3" name="Google Shape;25363;p66"/>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4" name="Google Shape;25364;p66">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5" name="Google Shape;25365;p66">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6" name="Google Shape;25366;p66"/>
          <p:cNvGrpSpPr/>
          <p:nvPr/>
        </p:nvGrpSpPr>
        <p:grpSpPr>
          <a:xfrm>
            <a:off x="4406700" y="4764377"/>
            <a:ext cx="330600" cy="210673"/>
            <a:chOff x="4181350" y="4786752"/>
            <a:chExt cx="330600" cy="210673"/>
          </a:xfrm>
        </p:grpSpPr>
        <p:grpSp>
          <p:nvGrpSpPr>
            <p:cNvPr id="25367" name="Google Shape;25367;p66"/>
            <p:cNvGrpSpPr/>
            <p:nvPr/>
          </p:nvGrpSpPr>
          <p:grpSpPr>
            <a:xfrm>
              <a:off x="4257160" y="4786752"/>
              <a:ext cx="178983" cy="164217"/>
              <a:chOff x="3605095" y="3530536"/>
              <a:chExt cx="1280277" cy="1174657"/>
            </a:xfrm>
          </p:grpSpPr>
          <p:sp>
            <p:nvSpPr>
              <p:cNvPr id="25368" name="Google Shape;25368;p66"/>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9" name="Google Shape;25369;p66"/>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0" name="Google Shape;25370;p66"/>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3" name="Google Shape;25373;p66"/>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4" name="Google Shape;25374;p66">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26">
            <a:extLst>
              <a:ext uri="{FF2B5EF4-FFF2-40B4-BE49-F238E27FC236}">
                <a16:creationId xmlns:a16="http://schemas.microsoft.com/office/drawing/2014/main" id="{637CDAA2-00C9-4E44-BFBA-5A144099F619}"/>
              </a:ext>
            </a:extLst>
          </p:cNvPr>
          <p:cNvPicPr>
            <a:picLocks noChangeAspect="1"/>
          </p:cNvPicPr>
          <p:nvPr/>
        </p:nvPicPr>
        <p:blipFill>
          <a:blip r:embed="rId4"/>
          <a:stretch>
            <a:fillRect/>
          </a:stretch>
        </p:blipFill>
        <p:spPr>
          <a:xfrm>
            <a:off x="3253563" y="1325788"/>
            <a:ext cx="5415513" cy="2686602"/>
          </a:xfrm>
          <a:prstGeom prst="rect">
            <a:avLst/>
          </a:prstGeom>
        </p:spPr>
      </p:pic>
      <p:sp>
        <p:nvSpPr>
          <p:cNvPr id="72" name="Google Shape;25334;p66">
            <a:extLst>
              <a:ext uri="{FF2B5EF4-FFF2-40B4-BE49-F238E27FC236}">
                <a16:creationId xmlns:a16="http://schemas.microsoft.com/office/drawing/2014/main" id="{5856D414-DFB0-47D1-9137-D195754E4CB1}"/>
              </a:ext>
            </a:extLst>
          </p:cNvPr>
          <p:cNvSpPr txBox="1">
            <a:spLocks/>
          </p:cNvSpPr>
          <p:nvPr/>
        </p:nvSpPr>
        <p:spPr>
          <a:xfrm>
            <a:off x="3500192" y="960823"/>
            <a:ext cx="5168883" cy="309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Big Shoulders Text"/>
              <a:buNone/>
              <a:defRPr sz="2000" b="0" i="0" u="none" strike="noStrike" cap="none">
                <a:solidFill>
                  <a:schemeClr val="accent2"/>
                </a:solidFill>
                <a:latin typeface="Big Shoulders Text"/>
                <a:ea typeface="Big Shoulders Text"/>
                <a:cs typeface="Big Shoulders Text"/>
                <a:sym typeface="Big Shoulders Text"/>
              </a:defRPr>
            </a:lvl1pPr>
            <a:lvl2pPr marL="914400" marR="0" lvl="1"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2pPr>
            <a:lvl3pPr marL="1371600" marR="0" lvl="2"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3pPr>
            <a:lvl4pPr marL="1828800" marR="0" lvl="3"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4pPr>
            <a:lvl5pPr marL="2286000" marR="0" lvl="4"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5pPr>
            <a:lvl6pPr marL="2743200" marR="0" lvl="5"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6pPr>
            <a:lvl7pPr marL="3200400" marR="0" lvl="6"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7pPr>
            <a:lvl8pPr marL="3657600" marR="0" lvl="7"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8pPr>
            <a:lvl9pPr marL="4114800" marR="0" lvl="8" indent="-317500" algn="l" rtl="0">
              <a:lnSpc>
                <a:spcPct val="100000"/>
              </a:lnSpc>
              <a:spcBef>
                <a:spcPts val="1600"/>
              </a:spcBef>
              <a:spcAft>
                <a:spcPts val="160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9pPr>
          </a:lstStyle>
          <a:p>
            <a:pPr marL="0" indent="0">
              <a:spcAft>
                <a:spcPts val="1600"/>
              </a:spcAft>
            </a:pPr>
            <a:r>
              <a:rPr lang="en-US" dirty="0"/>
              <a:t>Let’s see on data sample from Mars!</a:t>
            </a:r>
            <a:endParaRPr lang="sr-Latn-ME" dirty="0"/>
          </a:p>
        </p:txBody>
      </p:sp>
      <p:sp>
        <p:nvSpPr>
          <p:cNvPr id="79" name="Google Shape;25334;p66">
            <a:extLst>
              <a:ext uri="{FF2B5EF4-FFF2-40B4-BE49-F238E27FC236}">
                <a16:creationId xmlns:a16="http://schemas.microsoft.com/office/drawing/2014/main" id="{317DCCD5-A225-45FD-80AF-C110D7F71D47}"/>
              </a:ext>
            </a:extLst>
          </p:cNvPr>
          <p:cNvSpPr txBox="1">
            <a:spLocks/>
          </p:cNvSpPr>
          <p:nvPr/>
        </p:nvSpPr>
        <p:spPr>
          <a:xfrm>
            <a:off x="585847" y="2043476"/>
            <a:ext cx="1161300" cy="309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Big Shoulders Text"/>
              <a:buNone/>
              <a:defRPr sz="2000" b="0" i="0" u="none" strike="noStrike" cap="none">
                <a:solidFill>
                  <a:schemeClr val="accent2"/>
                </a:solidFill>
                <a:latin typeface="Big Shoulders Text"/>
                <a:ea typeface="Big Shoulders Text"/>
                <a:cs typeface="Big Shoulders Text"/>
                <a:sym typeface="Big Shoulders Text"/>
              </a:defRPr>
            </a:lvl1pPr>
            <a:lvl2pPr marL="914400" marR="0" lvl="1"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2pPr>
            <a:lvl3pPr marL="1371600" marR="0" lvl="2"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3pPr>
            <a:lvl4pPr marL="1828800" marR="0" lvl="3"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4pPr>
            <a:lvl5pPr marL="2286000" marR="0" lvl="4"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5pPr>
            <a:lvl6pPr marL="2743200" marR="0" lvl="5"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6pPr>
            <a:lvl7pPr marL="3200400" marR="0" lvl="6"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7pPr>
            <a:lvl8pPr marL="3657600" marR="0" lvl="7"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8pPr>
            <a:lvl9pPr marL="4114800" marR="0" lvl="8" indent="-317500" algn="l" rtl="0">
              <a:lnSpc>
                <a:spcPct val="100000"/>
              </a:lnSpc>
              <a:spcBef>
                <a:spcPts val="1600"/>
              </a:spcBef>
              <a:spcAft>
                <a:spcPts val="160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9pPr>
          </a:lstStyle>
          <a:p>
            <a:pPr marL="0" indent="0">
              <a:spcAft>
                <a:spcPts val="1600"/>
              </a:spcAft>
            </a:pPr>
            <a:r>
              <a:rPr lang="sr-Latn-ME" dirty="0"/>
              <a:t>Plot </a:t>
            </a:r>
            <a:r>
              <a:rPr lang="en-US" dirty="0"/>
              <a:t>2</a:t>
            </a:r>
            <a:r>
              <a:rPr lang="sr-Latn-ME" dirty="0"/>
              <a:t>:</a:t>
            </a:r>
          </a:p>
        </p:txBody>
      </p:sp>
      <p:sp>
        <p:nvSpPr>
          <p:cNvPr id="80" name="Google Shape;25335;p66">
            <a:extLst>
              <a:ext uri="{FF2B5EF4-FFF2-40B4-BE49-F238E27FC236}">
                <a16:creationId xmlns:a16="http://schemas.microsoft.com/office/drawing/2014/main" id="{E92D979E-DA88-4C83-8478-0A032F08BE06}"/>
              </a:ext>
            </a:extLst>
          </p:cNvPr>
          <p:cNvSpPr txBox="1">
            <a:spLocks/>
          </p:cNvSpPr>
          <p:nvPr/>
        </p:nvSpPr>
        <p:spPr>
          <a:xfrm>
            <a:off x="293547" y="2430587"/>
            <a:ext cx="1749300" cy="77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400"/>
              <a:buFont typeface="Roboto Light"/>
              <a:buNone/>
              <a:defRPr sz="14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9pPr>
          </a:lstStyle>
          <a:p>
            <a:pPr marL="0" indent="0">
              <a:spcAft>
                <a:spcPts val="1600"/>
              </a:spcAft>
            </a:pPr>
            <a:r>
              <a:rPr lang="en-US" dirty="0"/>
              <a:t>Data is filtered and prepared for analysis!</a:t>
            </a:r>
          </a:p>
        </p:txBody>
      </p:sp>
      <p:cxnSp>
        <p:nvCxnSpPr>
          <p:cNvPr id="81" name="Google Shape;25346;p66">
            <a:extLst>
              <a:ext uri="{FF2B5EF4-FFF2-40B4-BE49-F238E27FC236}">
                <a16:creationId xmlns:a16="http://schemas.microsoft.com/office/drawing/2014/main" id="{3F76D00C-87E2-48BD-80EF-D2DAA58FEA33}"/>
              </a:ext>
            </a:extLst>
          </p:cNvPr>
          <p:cNvCxnSpPr/>
          <p:nvPr/>
        </p:nvCxnSpPr>
        <p:spPr>
          <a:xfrm>
            <a:off x="400497" y="2442551"/>
            <a:ext cx="1357500" cy="0"/>
          </a:xfrm>
          <a:prstGeom prst="straightConnector1">
            <a:avLst/>
          </a:prstGeom>
          <a:noFill/>
          <a:ln w="19050" cap="flat" cmpd="sng">
            <a:solidFill>
              <a:schemeClr val="accent2"/>
            </a:solidFill>
            <a:prstDash val="solid"/>
            <a:round/>
            <a:headEnd type="none" w="med" len="med"/>
            <a:tailEnd type="none" w="med" len="med"/>
          </a:ln>
        </p:spPr>
      </p:cxnSp>
      <p:sp>
        <p:nvSpPr>
          <p:cNvPr id="82" name="Google Shape;25334;p66">
            <a:extLst>
              <a:ext uri="{FF2B5EF4-FFF2-40B4-BE49-F238E27FC236}">
                <a16:creationId xmlns:a16="http://schemas.microsoft.com/office/drawing/2014/main" id="{68CEC953-D8FC-48A1-A737-068496B4C30E}"/>
              </a:ext>
            </a:extLst>
          </p:cNvPr>
          <p:cNvSpPr txBox="1">
            <a:spLocks/>
          </p:cNvSpPr>
          <p:nvPr/>
        </p:nvSpPr>
        <p:spPr>
          <a:xfrm>
            <a:off x="585847" y="3284498"/>
            <a:ext cx="1161300" cy="309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Big Shoulders Text"/>
              <a:buNone/>
              <a:defRPr sz="2000" b="0" i="0" u="none" strike="noStrike" cap="none">
                <a:solidFill>
                  <a:schemeClr val="accent2"/>
                </a:solidFill>
                <a:latin typeface="Big Shoulders Text"/>
                <a:ea typeface="Big Shoulders Text"/>
                <a:cs typeface="Big Shoulders Text"/>
                <a:sym typeface="Big Shoulders Text"/>
              </a:defRPr>
            </a:lvl1pPr>
            <a:lvl2pPr marL="914400" marR="0" lvl="1"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2pPr>
            <a:lvl3pPr marL="1371600" marR="0" lvl="2"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3pPr>
            <a:lvl4pPr marL="1828800" marR="0" lvl="3"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4pPr>
            <a:lvl5pPr marL="2286000" marR="0" lvl="4"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5pPr>
            <a:lvl6pPr marL="2743200" marR="0" lvl="5"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6pPr>
            <a:lvl7pPr marL="3200400" marR="0" lvl="6"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7pPr>
            <a:lvl8pPr marL="3657600" marR="0" lvl="7"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8pPr>
            <a:lvl9pPr marL="4114800" marR="0" lvl="8" indent="-317500" algn="l" rtl="0">
              <a:lnSpc>
                <a:spcPct val="100000"/>
              </a:lnSpc>
              <a:spcBef>
                <a:spcPts val="1600"/>
              </a:spcBef>
              <a:spcAft>
                <a:spcPts val="160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9pPr>
          </a:lstStyle>
          <a:p>
            <a:pPr marL="0" indent="0">
              <a:spcAft>
                <a:spcPts val="1600"/>
              </a:spcAft>
            </a:pPr>
            <a:r>
              <a:rPr lang="sr-Latn-ME" dirty="0"/>
              <a:t>Plot </a:t>
            </a:r>
            <a:r>
              <a:rPr lang="en-US" dirty="0"/>
              <a:t>3</a:t>
            </a:r>
            <a:r>
              <a:rPr lang="sr-Latn-ME" dirty="0"/>
              <a:t>:</a:t>
            </a:r>
          </a:p>
        </p:txBody>
      </p:sp>
      <p:sp>
        <p:nvSpPr>
          <p:cNvPr id="83" name="Google Shape;25335;p66">
            <a:extLst>
              <a:ext uri="{FF2B5EF4-FFF2-40B4-BE49-F238E27FC236}">
                <a16:creationId xmlns:a16="http://schemas.microsoft.com/office/drawing/2014/main" id="{044EE601-7AFB-4EAD-B300-DCB3073D21EF}"/>
              </a:ext>
            </a:extLst>
          </p:cNvPr>
          <p:cNvSpPr txBox="1">
            <a:spLocks/>
          </p:cNvSpPr>
          <p:nvPr/>
        </p:nvSpPr>
        <p:spPr>
          <a:xfrm>
            <a:off x="293547" y="3671609"/>
            <a:ext cx="2312506" cy="77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400"/>
              <a:buFont typeface="Roboto Light"/>
              <a:buNone/>
              <a:defRPr sz="1400" b="0" i="0" u="none" strike="noStrike" cap="none">
                <a:solidFill>
                  <a:schemeClr val="accent3"/>
                </a:solidFill>
                <a:latin typeface="Roboto"/>
                <a:ea typeface="Roboto"/>
                <a:cs typeface="Roboto"/>
                <a:sym typeface="Roboto"/>
              </a:defRPr>
            </a:lvl1pPr>
            <a:lvl2pPr marL="914400" marR="0" lvl="1"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2pPr>
            <a:lvl3pPr marL="1371600" marR="0" lvl="2"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3pPr>
            <a:lvl4pPr marL="1828800" marR="0" lvl="3"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4pPr>
            <a:lvl5pPr marL="2286000" marR="0" lvl="4"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5pPr>
            <a:lvl6pPr marL="2743200" marR="0" lvl="5"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6pPr>
            <a:lvl7pPr marL="3200400" marR="0" lvl="6"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7pPr>
            <a:lvl8pPr marL="3657600" marR="0" lvl="7" indent="-317500" algn="l" rtl="0">
              <a:lnSpc>
                <a:spcPct val="100000"/>
              </a:lnSpc>
              <a:spcBef>
                <a:spcPts val="1600"/>
              </a:spcBef>
              <a:spcAft>
                <a:spcPts val="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accent3"/>
              </a:buClr>
              <a:buSzPts val="1400"/>
              <a:buFont typeface="Roboto"/>
              <a:buNone/>
              <a:defRPr sz="1400" b="0" i="0" u="none" strike="noStrike" cap="none">
                <a:solidFill>
                  <a:schemeClr val="accent3"/>
                </a:solidFill>
                <a:latin typeface="Roboto"/>
                <a:ea typeface="Roboto"/>
                <a:cs typeface="Roboto"/>
                <a:sym typeface="Roboto"/>
              </a:defRPr>
            </a:lvl9pPr>
          </a:lstStyle>
          <a:p>
            <a:pPr marL="0" indent="0">
              <a:spcAft>
                <a:spcPts val="1600"/>
              </a:spcAft>
            </a:pPr>
            <a:r>
              <a:rPr lang="en-US" dirty="0"/>
              <a:t>Using dynamic thresholds, energy of the signal is analyzed in order to find moonquake start time and end time!</a:t>
            </a:r>
          </a:p>
        </p:txBody>
      </p:sp>
      <p:cxnSp>
        <p:nvCxnSpPr>
          <p:cNvPr id="84" name="Google Shape;25346;p66">
            <a:extLst>
              <a:ext uri="{FF2B5EF4-FFF2-40B4-BE49-F238E27FC236}">
                <a16:creationId xmlns:a16="http://schemas.microsoft.com/office/drawing/2014/main" id="{683F8038-194C-4E0C-A322-9525A7875A7F}"/>
              </a:ext>
            </a:extLst>
          </p:cNvPr>
          <p:cNvCxnSpPr/>
          <p:nvPr/>
        </p:nvCxnSpPr>
        <p:spPr>
          <a:xfrm>
            <a:off x="400497" y="3683573"/>
            <a:ext cx="1357500" cy="0"/>
          </a:xfrm>
          <a:prstGeom prst="straightConnector1">
            <a:avLst/>
          </a:prstGeom>
          <a:noFill/>
          <a:ln w="19050" cap="flat" cmpd="sng">
            <a:solidFill>
              <a:schemeClr val="accent2"/>
            </a:solidFill>
            <a:prstDash val="solid"/>
            <a:round/>
            <a:headEnd type="none" w="med" len="med"/>
            <a:tailEnd type="none" w="med" len="med"/>
          </a:ln>
        </p:spPr>
      </p:cxnSp>
      <p:sp>
        <p:nvSpPr>
          <p:cNvPr id="85" name="Google Shape;25334;p66">
            <a:extLst>
              <a:ext uri="{FF2B5EF4-FFF2-40B4-BE49-F238E27FC236}">
                <a16:creationId xmlns:a16="http://schemas.microsoft.com/office/drawing/2014/main" id="{CDF0BC7F-E6E1-41D5-A5BB-0B33869A4549}"/>
              </a:ext>
            </a:extLst>
          </p:cNvPr>
          <p:cNvSpPr txBox="1">
            <a:spLocks/>
          </p:cNvSpPr>
          <p:nvPr/>
        </p:nvSpPr>
        <p:spPr>
          <a:xfrm>
            <a:off x="5194642" y="4082032"/>
            <a:ext cx="3375539" cy="309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Big Shoulders Text"/>
              <a:buNone/>
              <a:defRPr sz="2000" b="0" i="0" u="none" strike="noStrike" cap="none">
                <a:solidFill>
                  <a:schemeClr val="accent2"/>
                </a:solidFill>
                <a:latin typeface="Big Shoulders Text"/>
                <a:ea typeface="Big Shoulders Text"/>
                <a:cs typeface="Big Shoulders Text"/>
                <a:sym typeface="Big Shoulders Text"/>
              </a:defRPr>
            </a:lvl1pPr>
            <a:lvl2pPr marL="914400" marR="0" lvl="1"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2pPr>
            <a:lvl3pPr marL="1371600" marR="0" lvl="2"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3pPr>
            <a:lvl4pPr marL="1828800" marR="0" lvl="3"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4pPr>
            <a:lvl5pPr marL="2286000" marR="0" lvl="4"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5pPr>
            <a:lvl6pPr marL="2743200" marR="0" lvl="5"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6pPr>
            <a:lvl7pPr marL="3200400" marR="0" lvl="6"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7pPr>
            <a:lvl8pPr marL="3657600" marR="0" lvl="7"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8pPr>
            <a:lvl9pPr marL="4114800" marR="0" lvl="8" indent="-317500" algn="l" rtl="0">
              <a:lnSpc>
                <a:spcPct val="100000"/>
              </a:lnSpc>
              <a:spcBef>
                <a:spcPts val="1600"/>
              </a:spcBef>
              <a:spcAft>
                <a:spcPts val="160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9pPr>
          </a:lstStyle>
          <a:p>
            <a:pPr marL="0" indent="0">
              <a:spcAft>
                <a:spcPts val="1600"/>
              </a:spcAft>
            </a:pPr>
            <a:r>
              <a:rPr lang="en-US" dirty="0"/>
              <a:t>Now we can calculate magnitude and send all necessary data to the Earth.</a:t>
            </a:r>
            <a:endParaRPr lang="sr-Latn-M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34">
                                            <p:txEl>
                                              <p:pRg st="0" end="0"/>
                                            </p:txEl>
                                          </p:spTgt>
                                        </p:tgtEl>
                                        <p:attrNameLst>
                                          <p:attrName>style.visibility</p:attrName>
                                        </p:attrNameLst>
                                      </p:cBhvr>
                                      <p:to>
                                        <p:strVal val="visible"/>
                                      </p:to>
                                    </p:set>
                                    <p:anim calcmode="lin" valueType="num">
                                      <p:cBhvr additive="base">
                                        <p:cTn id="7" dur="500" fill="hold"/>
                                        <p:tgtEl>
                                          <p:spTgt spid="253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346"/>
                                        </p:tgtEl>
                                        <p:attrNameLst>
                                          <p:attrName>style.visibility</p:attrName>
                                        </p:attrNameLst>
                                      </p:cBhvr>
                                      <p:to>
                                        <p:strVal val="visible"/>
                                      </p:to>
                                    </p:set>
                                    <p:anim calcmode="lin" valueType="num">
                                      <p:cBhvr additive="base">
                                        <p:cTn id="11" dur="500" fill="hold"/>
                                        <p:tgtEl>
                                          <p:spTgt spid="25346"/>
                                        </p:tgtEl>
                                        <p:attrNameLst>
                                          <p:attrName>ppt_x</p:attrName>
                                        </p:attrNameLst>
                                      </p:cBhvr>
                                      <p:tavLst>
                                        <p:tav tm="0">
                                          <p:val>
                                            <p:strVal val="#ppt_x"/>
                                          </p:val>
                                        </p:tav>
                                        <p:tav tm="100000">
                                          <p:val>
                                            <p:strVal val="#ppt_x"/>
                                          </p:val>
                                        </p:tav>
                                      </p:tavLst>
                                    </p:anim>
                                    <p:anim calcmode="lin" valueType="num">
                                      <p:cBhvr additive="base">
                                        <p:cTn id="12" dur="500" fill="hold"/>
                                        <p:tgtEl>
                                          <p:spTgt spid="253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335">
                                            <p:txEl>
                                              <p:pRg st="0" end="0"/>
                                            </p:txEl>
                                          </p:spTgt>
                                        </p:tgtEl>
                                        <p:attrNameLst>
                                          <p:attrName>style.visibility</p:attrName>
                                        </p:attrNameLst>
                                      </p:cBhvr>
                                      <p:to>
                                        <p:strVal val="visible"/>
                                      </p:to>
                                    </p:set>
                                    <p:anim calcmode="lin" valueType="num">
                                      <p:cBhvr additive="base">
                                        <p:cTn id="15" dur="500" fill="hold"/>
                                        <p:tgtEl>
                                          <p:spTgt spid="2533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3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additive="base">
                                        <p:cTn id="21" dur="500" fill="hold"/>
                                        <p:tgtEl>
                                          <p:spTgt spid="80"/>
                                        </p:tgtEl>
                                        <p:attrNameLst>
                                          <p:attrName>ppt_x</p:attrName>
                                        </p:attrNameLst>
                                      </p:cBhvr>
                                      <p:tavLst>
                                        <p:tav tm="0">
                                          <p:val>
                                            <p:strVal val="#ppt_x"/>
                                          </p:val>
                                        </p:tav>
                                        <p:tav tm="100000">
                                          <p:val>
                                            <p:strVal val="#ppt_x"/>
                                          </p:val>
                                        </p:tav>
                                      </p:tavLst>
                                    </p:anim>
                                    <p:anim calcmode="lin" valueType="num">
                                      <p:cBhvr additive="base">
                                        <p:cTn id="22" dur="500" fill="hold"/>
                                        <p:tgtEl>
                                          <p:spTgt spid="8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additive="base">
                                        <p:cTn id="25" dur="500" fill="hold"/>
                                        <p:tgtEl>
                                          <p:spTgt spid="81"/>
                                        </p:tgtEl>
                                        <p:attrNameLst>
                                          <p:attrName>ppt_x</p:attrName>
                                        </p:attrNameLst>
                                      </p:cBhvr>
                                      <p:tavLst>
                                        <p:tav tm="0">
                                          <p:val>
                                            <p:strVal val="#ppt_x"/>
                                          </p:val>
                                        </p:tav>
                                        <p:tav tm="100000">
                                          <p:val>
                                            <p:strVal val="#ppt_x"/>
                                          </p:val>
                                        </p:tav>
                                      </p:tavLst>
                                    </p:anim>
                                    <p:anim calcmode="lin" valueType="num">
                                      <p:cBhvr additive="base">
                                        <p:cTn id="26" dur="500" fill="hold"/>
                                        <p:tgtEl>
                                          <p:spTgt spid="8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additive="base">
                                        <p:cTn id="29" dur="500" fill="hold"/>
                                        <p:tgtEl>
                                          <p:spTgt spid="79"/>
                                        </p:tgtEl>
                                        <p:attrNameLst>
                                          <p:attrName>ppt_x</p:attrName>
                                        </p:attrNameLst>
                                      </p:cBhvr>
                                      <p:tavLst>
                                        <p:tav tm="0">
                                          <p:val>
                                            <p:strVal val="#ppt_x"/>
                                          </p:val>
                                        </p:tav>
                                        <p:tav tm="100000">
                                          <p:val>
                                            <p:strVal val="#ppt_x"/>
                                          </p:val>
                                        </p:tav>
                                      </p:tavLst>
                                    </p:anim>
                                    <p:anim calcmode="lin" valueType="num">
                                      <p:cBhvr additive="base">
                                        <p:cTn id="3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 calcmode="lin" valueType="num">
                                      <p:cBhvr additive="base">
                                        <p:cTn id="35" dur="500" fill="hold"/>
                                        <p:tgtEl>
                                          <p:spTgt spid="83"/>
                                        </p:tgtEl>
                                        <p:attrNameLst>
                                          <p:attrName>ppt_x</p:attrName>
                                        </p:attrNameLst>
                                      </p:cBhvr>
                                      <p:tavLst>
                                        <p:tav tm="0">
                                          <p:val>
                                            <p:strVal val="#ppt_x"/>
                                          </p:val>
                                        </p:tav>
                                        <p:tav tm="100000">
                                          <p:val>
                                            <p:strVal val="#ppt_x"/>
                                          </p:val>
                                        </p:tav>
                                      </p:tavLst>
                                    </p:anim>
                                    <p:anim calcmode="lin" valueType="num">
                                      <p:cBhvr additive="base">
                                        <p:cTn id="36" dur="500" fill="hold"/>
                                        <p:tgtEl>
                                          <p:spTgt spid="8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additive="base">
                                        <p:cTn id="39" dur="500" fill="hold"/>
                                        <p:tgtEl>
                                          <p:spTgt spid="84"/>
                                        </p:tgtEl>
                                        <p:attrNameLst>
                                          <p:attrName>ppt_x</p:attrName>
                                        </p:attrNameLst>
                                      </p:cBhvr>
                                      <p:tavLst>
                                        <p:tav tm="0">
                                          <p:val>
                                            <p:strVal val="#ppt_x"/>
                                          </p:val>
                                        </p:tav>
                                        <p:tav tm="100000">
                                          <p:val>
                                            <p:strVal val="#ppt_x"/>
                                          </p:val>
                                        </p:tav>
                                      </p:tavLst>
                                    </p:anim>
                                    <p:anim calcmode="lin" valueType="num">
                                      <p:cBhvr additive="base">
                                        <p:cTn id="40" dur="500" fill="hold"/>
                                        <p:tgtEl>
                                          <p:spTgt spid="8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 calcmode="lin" valueType="num">
                                      <p:cBhvr additive="base">
                                        <p:cTn id="43" dur="500" fill="hold"/>
                                        <p:tgtEl>
                                          <p:spTgt spid="82"/>
                                        </p:tgtEl>
                                        <p:attrNameLst>
                                          <p:attrName>ppt_x</p:attrName>
                                        </p:attrNameLst>
                                      </p:cBhvr>
                                      <p:tavLst>
                                        <p:tav tm="0">
                                          <p:val>
                                            <p:strVal val="#ppt_x"/>
                                          </p:val>
                                        </p:tav>
                                        <p:tav tm="100000">
                                          <p:val>
                                            <p:strVal val="#ppt_x"/>
                                          </p:val>
                                        </p:tav>
                                      </p:tavLst>
                                    </p:anim>
                                    <p:anim calcmode="lin" valueType="num">
                                      <p:cBhvr additive="base">
                                        <p:cTn id="4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circle(in)">
                                      <p:cBhvr>
                                        <p:cTn id="49"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34" grpId="0" build="p"/>
      <p:bldP spid="25335" grpId="0" build="p"/>
      <p:bldP spid="79" grpId="0"/>
      <p:bldP spid="80" grpId="0"/>
      <p:bldP spid="82" grpId="0"/>
      <p:bldP spid="83"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78"/>
        <p:cNvGrpSpPr/>
        <p:nvPr/>
      </p:nvGrpSpPr>
      <p:grpSpPr>
        <a:xfrm>
          <a:off x="0" y="0"/>
          <a:ext cx="0" cy="0"/>
          <a:chOff x="0" y="0"/>
          <a:chExt cx="0" cy="0"/>
        </a:xfrm>
      </p:grpSpPr>
      <p:sp>
        <p:nvSpPr>
          <p:cNvPr id="25379" name="Google Shape;25379;p67">
            <a:hlinkClick r:id="" action="ppaction://noaction"/>
          </p:cNvPr>
          <p:cNvSpPr txBox="1">
            <a:spLocks noGrp="1"/>
          </p:cNvSpPr>
          <p:nvPr>
            <p:ph type="subTitle" idx="1"/>
          </p:nvPr>
        </p:nvSpPr>
        <p:spPr>
          <a:xfrm>
            <a:off x="712383" y="1087009"/>
            <a:ext cx="2120763" cy="5726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Our GitHub repository:</a:t>
            </a:r>
            <a:endParaRPr dirty="0"/>
          </a:p>
        </p:txBody>
      </p:sp>
      <p:sp>
        <p:nvSpPr>
          <p:cNvPr id="25380" name="Google Shape;25380;p67"/>
          <p:cNvSpPr txBox="1">
            <a:spLocks noGrp="1"/>
          </p:cNvSpPr>
          <p:nvPr>
            <p:ph type="subTitle" idx="2"/>
          </p:nvPr>
        </p:nvSpPr>
        <p:spPr>
          <a:xfrm>
            <a:off x="159325" y="1923185"/>
            <a:ext cx="360715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sr-Latn-ME" dirty="0"/>
              <a:t>https://github.com/veljkoDjurkovic/Space_Quakes_Data_Analytics</a:t>
            </a:r>
            <a:endParaRPr dirty="0"/>
          </a:p>
        </p:txBody>
      </p:sp>
      <p:sp>
        <p:nvSpPr>
          <p:cNvPr id="25387" name="Google Shape;25387;p67"/>
          <p:cNvSpPr txBox="1">
            <a:spLocks noGrp="1"/>
          </p:cNvSpPr>
          <p:nvPr>
            <p:ph type="title" idx="9"/>
          </p:nvPr>
        </p:nvSpPr>
        <p:spPr>
          <a:xfrm>
            <a:off x="713225" y="36632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Where can you find the code?</a:t>
            </a:r>
            <a:endParaRPr dirty="0"/>
          </a:p>
        </p:txBody>
      </p:sp>
      <p:cxnSp>
        <p:nvCxnSpPr>
          <p:cNvPr id="25388" name="Google Shape;25388;p67"/>
          <p:cNvCxnSpPr/>
          <p:nvPr/>
        </p:nvCxnSpPr>
        <p:spPr>
          <a:xfrm>
            <a:off x="803983" y="1804185"/>
            <a:ext cx="1686600" cy="0"/>
          </a:xfrm>
          <a:prstGeom prst="straightConnector1">
            <a:avLst/>
          </a:prstGeom>
          <a:noFill/>
          <a:ln w="19050" cap="flat" cmpd="sng">
            <a:solidFill>
              <a:schemeClr val="accent2"/>
            </a:solidFill>
            <a:prstDash val="solid"/>
            <a:round/>
            <a:headEnd type="none" w="med" len="med"/>
            <a:tailEnd type="none" w="med" len="med"/>
          </a:ln>
        </p:spPr>
      </p:cxnSp>
      <p:grpSp>
        <p:nvGrpSpPr>
          <p:cNvPr id="25392" name="Google Shape;25392;p67"/>
          <p:cNvGrpSpPr/>
          <p:nvPr/>
        </p:nvGrpSpPr>
        <p:grpSpPr>
          <a:xfrm>
            <a:off x="3687200" y="1398599"/>
            <a:ext cx="1767266" cy="3209969"/>
            <a:chOff x="3687200" y="1398599"/>
            <a:chExt cx="1767266" cy="3209969"/>
          </a:xfrm>
        </p:grpSpPr>
        <p:sp>
          <p:nvSpPr>
            <p:cNvPr id="25393" name="Google Shape;25393;p67"/>
            <p:cNvSpPr/>
            <p:nvPr/>
          </p:nvSpPr>
          <p:spPr>
            <a:xfrm>
              <a:off x="4898622" y="2492157"/>
              <a:ext cx="517344" cy="1403789"/>
            </a:xfrm>
            <a:custGeom>
              <a:avLst/>
              <a:gdLst/>
              <a:ahLst/>
              <a:cxnLst/>
              <a:rect l="l" t="t" r="r" b="b"/>
              <a:pathLst>
                <a:path w="29831" h="80945" extrusionOk="0">
                  <a:moveTo>
                    <a:pt x="1" y="0"/>
                  </a:moveTo>
                  <a:lnTo>
                    <a:pt x="1480" y="45362"/>
                  </a:lnTo>
                  <a:lnTo>
                    <a:pt x="8876" y="47827"/>
                  </a:lnTo>
                  <a:lnTo>
                    <a:pt x="12492" y="49060"/>
                  </a:lnTo>
                  <a:lnTo>
                    <a:pt x="22024" y="66563"/>
                  </a:lnTo>
                  <a:lnTo>
                    <a:pt x="27941" y="77493"/>
                  </a:lnTo>
                  <a:lnTo>
                    <a:pt x="29831" y="80944"/>
                  </a:lnTo>
                  <a:lnTo>
                    <a:pt x="29831" y="35829"/>
                  </a:lnTo>
                  <a:lnTo>
                    <a:pt x="22024" y="26379"/>
                  </a:lnTo>
                  <a:lnTo>
                    <a:pt x="5178" y="616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4" name="Google Shape;25394;p67"/>
            <p:cNvSpPr/>
            <p:nvPr/>
          </p:nvSpPr>
          <p:spPr>
            <a:xfrm>
              <a:off x="4150402" y="3804760"/>
              <a:ext cx="836568" cy="803808"/>
            </a:xfrm>
            <a:custGeom>
              <a:avLst/>
              <a:gdLst/>
              <a:ahLst/>
              <a:cxnLst/>
              <a:rect l="l" t="t" r="r" b="b"/>
              <a:pathLst>
                <a:path w="48238" h="46349" extrusionOk="0">
                  <a:moveTo>
                    <a:pt x="8382" y="1"/>
                  </a:moveTo>
                  <a:cubicBezTo>
                    <a:pt x="6163" y="4521"/>
                    <a:pt x="0" y="20052"/>
                    <a:pt x="7642" y="33282"/>
                  </a:cubicBezTo>
                  <a:cubicBezTo>
                    <a:pt x="7642" y="33282"/>
                    <a:pt x="13066" y="29667"/>
                    <a:pt x="16435" y="21038"/>
                  </a:cubicBezTo>
                  <a:cubicBezTo>
                    <a:pt x="16682" y="30324"/>
                    <a:pt x="18408" y="40185"/>
                    <a:pt x="24078" y="46348"/>
                  </a:cubicBezTo>
                  <a:cubicBezTo>
                    <a:pt x="24078" y="46348"/>
                    <a:pt x="31885" y="38624"/>
                    <a:pt x="31802" y="21613"/>
                  </a:cubicBezTo>
                  <a:lnTo>
                    <a:pt x="31802" y="21613"/>
                  </a:lnTo>
                  <a:cubicBezTo>
                    <a:pt x="34925" y="28845"/>
                    <a:pt x="39856" y="31639"/>
                    <a:pt x="39856" y="31639"/>
                  </a:cubicBezTo>
                  <a:cubicBezTo>
                    <a:pt x="48238" y="18573"/>
                    <a:pt x="42239" y="4110"/>
                    <a:pt x="40184" y="83"/>
                  </a:cubicBezTo>
                  <a:lnTo>
                    <a:pt x="8382" y="83"/>
                  </a:lnTo>
                  <a:lnTo>
                    <a:pt x="83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5" name="Google Shape;25395;p67"/>
            <p:cNvSpPr/>
            <p:nvPr/>
          </p:nvSpPr>
          <p:spPr>
            <a:xfrm>
              <a:off x="4291489" y="3804760"/>
              <a:ext cx="558671" cy="436112"/>
            </a:xfrm>
            <a:custGeom>
              <a:avLst/>
              <a:gdLst/>
              <a:ahLst/>
              <a:cxnLst/>
              <a:rect l="l" t="t" r="r" b="b"/>
              <a:pathLst>
                <a:path w="32214" h="25147" extrusionOk="0">
                  <a:moveTo>
                    <a:pt x="3205" y="1"/>
                  </a:moveTo>
                  <a:cubicBezTo>
                    <a:pt x="2055" y="2713"/>
                    <a:pt x="1" y="9369"/>
                    <a:pt x="2877" y="17587"/>
                  </a:cubicBezTo>
                  <a:cubicBezTo>
                    <a:pt x="2877" y="17587"/>
                    <a:pt x="7807" y="17094"/>
                    <a:pt x="9533" y="11917"/>
                  </a:cubicBezTo>
                  <a:cubicBezTo>
                    <a:pt x="9697" y="11506"/>
                    <a:pt x="9780" y="11177"/>
                    <a:pt x="9862" y="10766"/>
                  </a:cubicBezTo>
                  <a:lnTo>
                    <a:pt x="11341" y="6082"/>
                  </a:lnTo>
                  <a:lnTo>
                    <a:pt x="11341" y="6082"/>
                  </a:lnTo>
                  <a:cubicBezTo>
                    <a:pt x="11012" y="8958"/>
                    <a:pt x="11012" y="12410"/>
                    <a:pt x="11670" y="15861"/>
                  </a:cubicBezTo>
                  <a:cubicBezTo>
                    <a:pt x="12327" y="19230"/>
                    <a:pt x="13724" y="22517"/>
                    <a:pt x="16107" y="25147"/>
                  </a:cubicBezTo>
                  <a:cubicBezTo>
                    <a:pt x="16107" y="25147"/>
                    <a:pt x="22270" y="20052"/>
                    <a:pt x="21366" y="6164"/>
                  </a:cubicBezTo>
                  <a:lnTo>
                    <a:pt x="21366" y="6164"/>
                  </a:lnTo>
                  <a:lnTo>
                    <a:pt x="22517" y="10684"/>
                  </a:lnTo>
                  <a:cubicBezTo>
                    <a:pt x="22517" y="10766"/>
                    <a:pt x="22599" y="11013"/>
                    <a:pt x="22599" y="11177"/>
                  </a:cubicBezTo>
                  <a:cubicBezTo>
                    <a:pt x="23421" y="14217"/>
                    <a:pt x="24818" y="16354"/>
                    <a:pt x="26215" y="17751"/>
                  </a:cubicBezTo>
                  <a:cubicBezTo>
                    <a:pt x="27530" y="19230"/>
                    <a:pt x="28516" y="19970"/>
                    <a:pt x="28516" y="19970"/>
                  </a:cubicBezTo>
                  <a:cubicBezTo>
                    <a:pt x="32214" y="11177"/>
                    <a:pt x="30159" y="2959"/>
                    <a:pt x="29173" y="83"/>
                  </a:cubicBezTo>
                  <a:lnTo>
                    <a:pt x="3205" y="83"/>
                  </a:lnTo>
                  <a:lnTo>
                    <a:pt x="3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6" name="Google Shape;25396;p67"/>
            <p:cNvSpPr/>
            <p:nvPr/>
          </p:nvSpPr>
          <p:spPr>
            <a:xfrm>
              <a:off x="3727107" y="2492157"/>
              <a:ext cx="515922" cy="1403789"/>
            </a:xfrm>
            <a:custGeom>
              <a:avLst/>
              <a:gdLst/>
              <a:ahLst/>
              <a:cxnLst/>
              <a:rect l="l" t="t" r="r" b="b"/>
              <a:pathLst>
                <a:path w="29749" h="80945" extrusionOk="0">
                  <a:moveTo>
                    <a:pt x="29749" y="0"/>
                  </a:moveTo>
                  <a:lnTo>
                    <a:pt x="24736" y="6164"/>
                  </a:lnTo>
                  <a:lnTo>
                    <a:pt x="7890" y="26379"/>
                  </a:lnTo>
                  <a:lnTo>
                    <a:pt x="1" y="35829"/>
                  </a:lnTo>
                  <a:lnTo>
                    <a:pt x="1" y="80944"/>
                  </a:lnTo>
                  <a:lnTo>
                    <a:pt x="1809" y="77493"/>
                  </a:lnTo>
                  <a:lnTo>
                    <a:pt x="7890" y="66563"/>
                  </a:lnTo>
                  <a:lnTo>
                    <a:pt x="15696" y="52265"/>
                  </a:lnTo>
                  <a:lnTo>
                    <a:pt x="17422" y="49060"/>
                  </a:lnTo>
                  <a:lnTo>
                    <a:pt x="18901" y="48649"/>
                  </a:lnTo>
                  <a:lnTo>
                    <a:pt x="21038" y="47827"/>
                  </a:lnTo>
                  <a:lnTo>
                    <a:pt x="28352" y="45362"/>
                  </a:lnTo>
                  <a:lnTo>
                    <a:pt x="29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7" name="Google Shape;25397;p67"/>
            <p:cNvSpPr/>
            <p:nvPr/>
          </p:nvSpPr>
          <p:spPr>
            <a:xfrm>
              <a:off x="4136146" y="1398599"/>
              <a:ext cx="872206" cy="2465947"/>
            </a:xfrm>
            <a:custGeom>
              <a:avLst/>
              <a:gdLst/>
              <a:ahLst/>
              <a:cxnLst/>
              <a:rect l="l" t="t" r="r" b="b"/>
              <a:pathLst>
                <a:path w="50293" h="142191" extrusionOk="0">
                  <a:moveTo>
                    <a:pt x="24991" y="1"/>
                  </a:moveTo>
                  <a:cubicBezTo>
                    <a:pt x="23705" y="1"/>
                    <a:pt x="22383" y="803"/>
                    <a:pt x="21613" y="2408"/>
                  </a:cubicBezTo>
                  <a:lnTo>
                    <a:pt x="14299" y="16378"/>
                  </a:lnTo>
                  <a:cubicBezTo>
                    <a:pt x="13477" y="17940"/>
                    <a:pt x="12738" y="19583"/>
                    <a:pt x="12080" y="21309"/>
                  </a:cubicBezTo>
                  <a:cubicBezTo>
                    <a:pt x="11505" y="22706"/>
                    <a:pt x="11012" y="24103"/>
                    <a:pt x="10601" y="25500"/>
                  </a:cubicBezTo>
                  <a:cubicBezTo>
                    <a:pt x="10437" y="26322"/>
                    <a:pt x="10190" y="27061"/>
                    <a:pt x="10026" y="27883"/>
                  </a:cubicBezTo>
                  <a:cubicBezTo>
                    <a:pt x="9779" y="29033"/>
                    <a:pt x="9451" y="30266"/>
                    <a:pt x="9286" y="31416"/>
                  </a:cubicBezTo>
                  <a:cubicBezTo>
                    <a:pt x="8875" y="33389"/>
                    <a:pt x="8629" y="35279"/>
                    <a:pt x="8464" y="37251"/>
                  </a:cubicBezTo>
                  <a:lnTo>
                    <a:pt x="740" y="128138"/>
                  </a:lnTo>
                  <a:lnTo>
                    <a:pt x="0" y="136767"/>
                  </a:lnTo>
                  <a:cubicBezTo>
                    <a:pt x="7150" y="139972"/>
                    <a:pt x="14628" y="141779"/>
                    <a:pt x="22188" y="142108"/>
                  </a:cubicBezTo>
                  <a:cubicBezTo>
                    <a:pt x="23216" y="142163"/>
                    <a:pt x="24246" y="142190"/>
                    <a:pt x="25279" y="142190"/>
                  </a:cubicBezTo>
                  <a:cubicBezTo>
                    <a:pt x="33581" y="142190"/>
                    <a:pt x="42034" y="140421"/>
                    <a:pt x="50292" y="136767"/>
                  </a:cubicBezTo>
                  <a:lnTo>
                    <a:pt x="49306" y="127974"/>
                  </a:lnTo>
                  <a:lnTo>
                    <a:pt x="41664" y="37333"/>
                  </a:lnTo>
                  <a:cubicBezTo>
                    <a:pt x="41417" y="35443"/>
                    <a:pt x="41089" y="33471"/>
                    <a:pt x="40842" y="31581"/>
                  </a:cubicBezTo>
                  <a:cubicBezTo>
                    <a:pt x="40595" y="30348"/>
                    <a:pt x="40431" y="29198"/>
                    <a:pt x="40102" y="28129"/>
                  </a:cubicBezTo>
                  <a:cubicBezTo>
                    <a:pt x="39856" y="27143"/>
                    <a:pt x="39692" y="26239"/>
                    <a:pt x="39363" y="25335"/>
                  </a:cubicBezTo>
                  <a:cubicBezTo>
                    <a:pt x="38952" y="23856"/>
                    <a:pt x="38459" y="22459"/>
                    <a:pt x="37966" y="21144"/>
                  </a:cubicBezTo>
                  <a:cubicBezTo>
                    <a:pt x="37308" y="19501"/>
                    <a:pt x="36569" y="17940"/>
                    <a:pt x="35747" y="16378"/>
                  </a:cubicBezTo>
                  <a:lnTo>
                    <a:pt x="28516" y="2408"/>
                  </a:lnTo>
                  <a:cubicBezTo>
                    <a:pt x="27858" y="1176"/>
                    <a:pt x="26954" y="436"/>
                    <a:pt x="26050" y="189"/>
                  </a:cubicBezTo>
                  <a:cubicBezTo>
                    <a:pt x="25709" y="64"/>
                    <a:pt x="25351" y="1"/>
                    <a:pt x="24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8" name="Google Shape;25398;p67"/>
            <p:cNvSpPr/>
            <p:nvPr/>
          </p:nvSpPr>
          <p:spPr>
            <a:xfrm>
              <a:off x="4298617" y="1882162"/>
              <a:ext cx="550121" cy="92661"/>
            </a:xfrm>
            <a:custGeom>
              <a:avLst/>
              <a:gdLst/>
              <a:ahLst/>
              <a:cxnLst/>
              <a:rect l="l" t="t" r="r" b="b"/>
              <a:pathLst>
                <a:path w="31721" h="5343" extrusionOk="0">
                  <a:moveTo>
                    <a:pt x="740" y="1"/>
                  </a:moveTo>
                  <a:cubicBezTo>
                    <a:pt x="493" y="1151"/>
                    <a:pt x="247" y="2384"/>
                    <a:pt x="0" y="3534"/>
                  </a:cubicBezTo>
                  <a:cubicBezTo>
                    <a:pt x="5013" y="4521"/>
                    <a:pt x="10601" y="5342"/>
                    <a:pt x="15860" y="5342"/>
                  </a:cubicBezTo>
                  <a:cubicBezTo>
                    <a:pt x="21202" y="5342"/>
                    <a:pt x="26790" y="4521"/>
                    <a:pt x="31721" y="3617"/>
                  </a:cubicBezTo>
                  <a:cubicBezTo>
                    <a:pt x="31474" y="2384"/>
                    <a:pt x="31227" y="1234"/>
                    <a:pt x="30899" y="1"/>
                  </a:cubicBezTo>
                  <a:cubicBezTo>
                    <a:pt x="26215" y="1069"/>
                    <a:pt x="20791" y="1809"/>
                    <a:pt x="15696" y="1809"/>
                  </a:cubicBezTo>
                  <a:cubicBezTo>
                    <a:pt x="10766" y="1809"/>
                    <a:pt x="5588" y="1069"/>
                    <a:pt x="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9" name="Google Shape;25399;p67"/>
            <p:cNvSpPr/>
            <p:nvPr/>
          </p:nvSpPr>
          <p:spPr>
            <a:xfrm>
              <a:off x="4138990" y="3618061"/>
              <a:ext cx="869362" cy="247113"/>
            </a:xfrm>
            <a:custGeom>
              <a:avLst/>
              <a:gdLst/>
              <a:ahLst/>
              <a:cxnLst/>
              <a:rect l="l" t="t" r="r" b="b"/>
              <a:pathLst>
                <a:path w="50129" h="14249" extrusionOk="0">
                  <a:moveTo>
                    <a:pt x="49389" y="1"/>
                  </a:moveTo>
                  <a:cubicBezTo>
                    <a:pt x="44212" y="2220"/>
                    <a:pt x="34104" y="5918"/>
                    <a:pt x="25064" y="5918"/>
                  </a:cubicBezTo>
                  <a:cubicBezTo>
                    <a:pt x="14792" y="5918"/>
                    <a:pt x="4192" y="1809"/>
                    <a:pt x="658" y="247"/>
                  </a:cubicBezTo>
                  <a:lnTo>
                    <a:pt x="412" y="3863"/>
                  </a:lnTo>
                  <a:lnTo>
                    <a:pt x="1" y="8794"/>
                  </a:lnTo>
                  <a:cubicBezTo>
                    <a:pt x="7874" y="12399"/>
                    <a:pt x="16227" y="14249"/>
                    <a:pt x="24756" y="14249"/>
                  </a:cubicBezTo>
                  <a:cubicBezTo>
                    <a:pt x="33141" y="14249"/>
                    <a:pt x="41695" y="12460"/>
                    <a:pt x="50128" y="8794"/>
                  </a:cubicBezTo>
                  <a:lnTo>
                    <a:pt x="49717" y="4192"/>
                  </a:lnTo>
                  <a:lnTo>
                    <a:pt x="49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0" name="Google Shape;25400;p67"/>
            <p:cNvSpPr/>
            <p:nvPr/>
          </p:nvSpPr>
          <p:spPr>
            <a:xfrm>
              <a:off x="4138990" y="3685058"/>
              <a:ext cx="869362" cy="180119"/>
            </a:xfrm>
            <a:custGeom>
              <a:avLst/>
              <a:gdLst/>
              <a:ahLst/>
              <a:cxnLst/>
              <a:rect l="l" t="t" r="r" b="b"/>
              <a:pathLst>
                <a:path w="50129" h="10386" extrusionOk="0">
                  <a:moveTo>
                    <a:pt x="412" y="0"/>
                  </a:moveTo>
                  <a:lnTo>
                    <a:pt x="1" y="4931"/>
                  </a:lnTo>
                  <a:cubicBezTo>
                    <a:pt x="7874" y="8536"/>
                    <a:pt x="16227" y="10386"/>
                    <a:pt x="24756" y="10386"/>
                  </a:cubicBezTo>
                  <a:cubicBezTo>
                    <a:pt x="33141" y="10386"/>
                    <a:pt x="41695" y="8597"/>
                    <a:pt x="50128" y="4931"/>
                  </a:cubicBezTo>
                  <a:lnTo>
                    <a:pt x="49717" y="247"/>
                  </a:lnTo>
                  <a:cubicBezTo>
                    <a:pt x="43823" y="2477"/>
                    <a:pt x="35689" y="6175"/>
                    <a:pt x="25989" y="6175"/>
                  </a:cubicBezTo>
                  <a:cubicBezTo>
                    <a:pt x="25682" y="6175"/>
                    <a:pt x="25374" y="6171"/>
                    <a:pt x="25064" y="6163"/>
                  </a:cubicBezTo>
                  <a:cubicBezTo>
                    <a:pt x="12738" y="5835"/>
                    <a:pt x="3699" y="1479"/>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1" name="Google Shape;25401;p67"/>
            <p:cNvSpPr/>
            <p:nvPr/>
          </p:nvSpPr>
          <p:spPr>
            <a:xfrm>
              <a:off x="4321423" y="1399171"/>
              <a:ext cx="501666" cy="468750"/>
            </a:xfrm>
            <a:custGeom>
              <a:avLst/>
              <a:gdLst/>
              <a:ahLst/>
              <a:cxnLst/>
              <a:rect l="l" t="t" r="r" b="b"/>
              <a:pathLst>
                <a:path w="28927" h="27029" extrusionOk="0">
                  <a:moveTo>
                    <a:pt x="14444" y="0"/>
                  </a:moveTo>
                  <a:cubicBezTo>
                    <a:pt x="13163" y="0"/>
                    <a:pt x="11856" y="751"/>
                    <a:pt x="11012" y="2375"/>
                  </a:cubicBezTo>
                  <a:lnTo>
                    <a:pt x="3698" y="16345"/>
                  </a:lnTo>
                  <a:cubicBezTo>
                    <a:pt x="2876" y="17907"/>
                    <a:pt x="2219" y="19550"/>
                    <a:pt x="1479" y="21276"/>
                  </a:cubicBezTo>
                  <a:cubicBezTo>
                    <a:pt x="986" y="22673"/>
                    <a:pt x="411" y="24070"/>
                    <a:pt x="0" y="25549"/>
                  </a:cubicBezTo>
                  <a:cubicBezTo>
                    <a:pt x="3452" y="26371"/>
                    <a:pt x="10026" y="27028"/>
                    <a:pt x="14956" y="27028"/>
                  </a:cubicBezTo>
                  <a:cubicBezTo>
                    <a:pt x="19887" y="27028"/>
                    <a:pt x="22845" y="26864"/>
                    <a:pt x="26872" y="25795"/>
                  </a:cubicBezTo>
                  <a:cubicBezTo>
                    <a:pt x="27447" y="25713"/>
                    <a:pt x="28187" y="25385"/>
                    <a:pt x="28926" y="25220"/>
                  </a:cubicBezTo>
                  <a:cubicBezTo>
                    <a:pt x="28433" y="23741"/>
                    <a:pt x="27940" y="22426"/>
                    <a:pt x="27365" y="21111"/>
                  </a:cubicBezTo>
                  <a:cubicBezTo>
                    <a:pt x="26708" y="19468"/>
                    <a:pt x="26050" y="17907"/>
                    <a:pt x="25228" y="16345"/>
                  </a:cubicBezTo>
                  <a:lnTo>
                    <a:pt x="17915" y="2375"/>
                  </a:lnTo>
                  <a:cubicBezTo>
                    <a:pt x="17257" y="1143"/>
                    <a:pt x="16353" y="485"/>
                    <a:pt x="15449" y="156"/>
                  </a:cubicBezTo>
                  <a:cubicBezTo>
                    <a:pt x="15122" y="53"/>
                    <a:pt x="14784" y="0"/>
                    <a:pt x="14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2" name="Google Shape;25402;p67"/>
            <p:cNvSpPr/>
            <p:nvPr/>
          </p:nvSpPr>
          <p:spPr>
            <a:xfrm>
              <a:off x="4321423" y="2373512"/>
              <a:ext cx="501666" cy="456767"/>
            </a:xfrm>
            <a:custGeom>
              <a:avLst/>
              <a:gdLst/>
              <a:ahLst/>
              <a:cxnLst/>
              <a:rect l="l" t="t" r="r" b="b"/>
              <a:pathLst>
                <a:path w="28927" h="26338" extrusionOk="0">
                  <a:moveTo>
                    <a:pt x="14463" y="0"/>
                  </a:moveTo>
                  <a:cubicBezTo>
                    <a:pt x="11094" y="0"/>
                    <a:pt x="7725" y="1295"/>
                    <a:pt x="5177" y="3883"/>
                  </a:cubicBezTo>
                  <a:cubicBezTo>
                    <a:pt x="0" y="8978"/>
                    <a:pt x="0" y="17360"/>
                    <a:pt x="5177" y="22455"/>
                  </a:cubicBezTo>
                  <a:cubicBezTo>
                    <a:pt x="7725" y="25044"/>
                    <a:pt x="11094" y="26338"/>
                    <a:pt x="14463" y="26338"/>
                  </a:cubicBezTo>
                  <a:cubicBezTo>
                    <a:pt x="17833" y="26338"/>
                    <a:pt x="21202" y="25044"/>
                    <a:pt x="23749" y="22455"/>
                  </a:cubicBezTo>
                  <a:cubicBezTo>
                    <a:pt x="28926" y="17360"/>
                    <a:pt x="28926" y="8978"/>
                    <a:pt x="23749" y="3883"/>
                  </a:cubicBezTo>
                  <a:cubicBezTo>
                    <a:pt x="21202" y="1295"/>
                    <a:pt x="17833" y="0"/>
                    <a:pt x="1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3" name="Google Shape;25403;p67"/>
            <p:cNvSpPr/>
            <p:nvPr/>
          </p:nvSpPr>
          <p:spPr>
            <a:xfrm>
              <a:off x="4391247" y="2420894"/>
              <a:ext cx="362007" cy="362007"/>
            </a:xfrm>
            <a:custGeom>
              <a:avLst/>
              <a:gdLst/>
              <a:ahLst/>
              <a:cxnLst/>
              <a:rect l="l" t="t" r="r" b="b"/>
              <a:pathLst>
                <a:path w="20874" h="20874" extrusionOk="0">
                  <a:moveTo>
                    <a:pt x="10355" y="1"/>
                  </a:moveTo>
                  <a:cubicBezTo>
                    <a:pt x="4603" y="1"/>
                    <a:pt x="1" y="4602"/>
                    <a:pt x="1" y="10355"/>
                  </a:cubicBezTo>
                  <a:cubicBezTo>
                    <a:pt x="1" y="11752"/>
                    <a:pt x="330" y="13231"/>
                    <a:pt x="823" y="14464"/>
                  </a:cubicBezTo>
                  <a:cubicBezTo>
                    <a:pt x="1480" y="15778"/>
                    <a:pt x="2302" y="17011"/>
                    <a:pt x="3288" y="17915"/>
                  </a:cubicBezTo>
                  <a:cubicBezTo>
                    <a:pt x="4521" y="19066"/>
                    <a:pt x="6000" y="19887"/>
                    <a:pt x="7643" y="20463"/>
                  </a:cubicBezTo>
                  <a:cubicBezTo>
                    <a:pt x="8547" y="20709"/>
                    <a:pt x="9451" y="20873"/>
                    <a:pt x="10519" y="20873"/>
                  </a:cubicBezTo>
                  <a:lnTo>
                    <a:pt x="10602" y="20873"/>
                  </a:lnTo>
                  <a:cubicBezTo>
                    <a:pt x="16190" y="20709"/>
                    <a:pt x="20792" y="16189"/>
                    <a:pt x="20874" y="10601"/>
                  </a:cubicBezTo>
                  <a:lnTo>
                    <a:pt x="20874" y="10437"/>
                  </a:lnTo>
                  <a:cubicBezTo>
                    <a:pt x="20874" y="9533"/>
                    <a:pt x="20792" y="8547"/>
                    <a:pt x="20463" y="7561"/>
                  </a:cubicBezTo>
                  <a:cubicBezTo>
                    <a:pt x="19970" y="5917"/>
                    <a:pt x="19148" y="4520"/>
                    <a:pt x="17998" y="3288"/>
                  </a:cubicBezTo>
                  <a:cubicBezTo>
                    <a:pt x="16929" y="2219"/>
                    <a:pt x="15861" y="1398"/>
                    <a:pt x="14464" y="822"/>
                  </a:cubicBezTo>
                  <a:cubicBezTo>
                    <a:pt x="13231" y="247"/>
                    <a:pt x="11834" y="1"/>
                    <a:pt x="10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4" name="Google Shape;25404;p67"/>
            <p:cNvSpPr/>
            <p:nvPr/>
          </p:nvSpPr>
          <p:spPr>
            <a:xfrm>
              <a:off x="4405503" y="2436572"/>
              <a:ext cx="297875" cy="297875"/>
            </a:xfrm>
            <a:custGeom>
              <a:avLst/>
              <a:gdLst/>
              <a:ahLst/>
              <a:cxnLst/>
              <a:rect l="l" t="t" r="r" b="b"/>
              <a:pathLst>
                <a:path w="17176" h="17176" extrusionOk="0">
                  <a:moveTo>
                    <a:pt x="13806" y="1"/>
                  </a:moveTo>
                  <a:lnTo>
                    <a:pt x="1" y="13642"/>
                  </a:lnTo>
                  <a:cubicBezTo>
                    <a:pt x="658" y="15039"/>
                    <a:pt x="1480" y="16271"/>
                    <a:pt x="2466" y="17175"/>
                  </a:cubicBezTo>
                  <a:lnTo>
                    <a:pt x="17176" y="2466"/>
                  </a:lnTo>
                  <a:cubicBezTo>
                    <a:pt x="16272" y="1480"/>
                    <a:pt x="15039" y="658"/>
                    <a:pt x="13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5" name="Google Shape;25405;p67"/>
            <p:cNvSpPr/>
            <p:nvPr/>
          </p:nvSpPr>
          <p:spPr>
            <a:xfrm>
              <a:off x="4523801" y="2552009"/>
              <a:ext cx="229459" cy="230898"/>
            </a:xfrm>
            <a:custGeom>
              <a:avLst/>
              <a:gdLst/>
              <a:ahLst/>
              <a:cxnLst/>
              <a:rect l="l" t="t" r="r" b="b"/>
              <a:pathLst>
                <a:path w="13231" h="13314" extrusionOk="0">
                  <a:moveTo>
                    <a:pt x="12820" y="1"/>
                  </a:moveTo>
                  <a:lnTo>
                    <a:pt x="0" y="12903"/>
                  </a:lnTo>
                  <a:cubicBezTo>
                    <a:pt x="904" y="13149"/>
                    <a:pt x="1808" y="13313"/>
                    <a:pt x="2876" y="13313"/>
                  </a:cubicBezTo>
                  <a:lnTo>
                    <a:pt x="2959" y="13313"/>
                  </a:lnTo>
                  <a:lnTo>
                    <a:pt x="13231" y="3041"/>
                  </a:lnTo>
                  <a:lnTo>
                    <a:pt x="13231" y="2877"/>
                  </a:lnTo>
                  <a:cubicBezTo>
                    <a:pt x="13231" y="1973"/>
                    <a:pt x="13149" y="987"/>
                    <a:pt x="12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6" name="Google Shape;25406;p67"/>
            <p:cNvSpPr/>
            <p:nvPr/>
          </p:nvSpPr>
          <p:spPr>
            <a:xfrm>
              <a:off x="4434015" y="3060806"/>
              <a:ext cx="277914" cy="1058898"/>
            </a:xfrm>
            <a:custGeom>
              <a:avLst/>
              <a:gdLst/>
              <a:ahLst/>
              <a:cxnLst/>
              <a:rect l="l" t="t" r="r" b="b"/>
              <a:pathLst>
                <a:path w="16025" h="61058" extrusionOk="0">
                  <a:moveTo>
                    <a:pt x="8053" y="1"/>
                  </a:moveTo>
                  <a:cubicBezTo>
                    <a:pt x="7478" y="1"/>
                    <a:pt x="6985" y="247"/>
                    <a:pt x="6903" y="905"/>
                  </a:cubicBezTo>
                  <a:cubicBezTo>
                    <a:pt x="4602" y="12820"/>
                    <a:pt x="0" y="42404"/>
                    <a:pt x="6985" y="60401"/>
                  </a:cubicBezTo>
                  <a:cubicBezTo>
                    <a:pt x="7232" y="60894"/>
                    <a:pt x="7560" y="61058"/>
                    <a:pt x="8053" y="61058"/>
                  </a:cubicBezTo>
                  <a:cubicBezTo>
                    <a:pt x="8464" y="61058"/>
                    <a:pt x="8875" y="60894"/>
                    <a:pt x="9040" y="60401"/>
                  </a:cubicBezTo>
                  <a:cubicBezTo>
                    <a:pt x="16025" y="42404"/>
                    <a:pt x="11423" y="12820"/>
                    <a:pt x="9122" y="905"/>
                  </a:cubicBezTo>
                  <a:cubicBezTo>
                    <a:pt x="9040" y="247"/>
                    <a:pt x="8547" y="1"/>
                    <a:pt x="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7" name="Google Shape;25407;p67"/>
            <p:cNvSpPr/>
            <p:nvPr/>
          </p:nvSpPr>
          <p:spPr>
            <a:xfrm>
              <a:off x="5300534" y="3943021"/>
              <a:ext cx="153932" cy="260814"/>
            </a:xfrm>
            <a:custGeom>
              <a:avLst/>
              <a:gdLst/>
              <a:ahLst/>
              <a:cxnLst/>
              <a:rect l="l" t="t" r="r" b="b"/>
              <a:pathLst>
                <a:path w="8876" h="15039" extrusionOk="0">
                  <a:moveTo>
                    <a:pt x="4356" y="0"/>
                  </a:moveTo>
                  <a:lnTo>
                    <a:pt x="1069" y="247"/>
                  </a:lnTo>
                  <a:cubicBezTo>
                    <a:pt x="1069" y="247"/>
                    <a:pt x="0" y="3205"/>
                    <a:pt x="1069" y="5670"/>
                  </a:cubicBezTo>
                  <a:cubicBezTo>
                    <a:pt x="2219" y="8136"/>
                    <a:pt x="3370" y="9615"/>
                    <a:pt x="4356" y="15038"/>
                  </a:cubicBezTo>
                  <a:cubicBezTo>
                    <a:pt x="5506" y="9450"/>
                    <a:pt x="6575" y="8053"/>
                    <a:pt x="7643" y="5670"/>
                  </a:cubicBezTo>
                  <a:cubicBezTo>
                    <a:pt x="8876" y="3205"/>
                    <a:pt x="7643" y="247"/>
                    <a:pt x="7643" y="247"/>
                  </a:cubicBezTo>
                  <a:lnTo>
                    <a:pt x="4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8" name="Google Shape;25408;p67"/>
            <p:cNvSpPr/>
            <p:nvPr/>
          </p:nvSpPr>
          <p:spPr>
            <a:xfrm>
              <a:off x="5331890" y="3952993"/>
              <a:ext cx="92644" cy="152510"/>
            </a:xfrm>
            <a:custGeom>
              <a:avLst/>
              <a:gdLst/>
              <a:ahLst/>
              <a:cxnLst/>
              <a:rect l="l" t="t" r="r" b="b"/>
              <a:pathLst>
                <a:path w="5342" h="8794" extrusionOk="0">
                  <a:moveTo>
                    <a:pt x="658" y="0"/>
                  </a:moveTo>
                  <a:cubicBezTo>
                    <a:pt x="411" y="822"/>
                    <a:pt x="0" y="3041"/>
                    <a:pt x="658" y="4273"/>
                  </a:cubicBezTo>
                  <a:cubicBezTo>
                    <a:pt x="822" y="4684"/>
                    <a:pt x="904" y="5013"/>
                    <a:pt x="1151" y="5342"/>
                  </a:cubicBezTo>
                  <a:cubicBezTo>
                    <a:pt x="1644" y="6328"/>
                    <a:pt x="2137" y="7314"/>
                    <a:pt x="2712" y="8793"/>
                  </a:cubicBezTo>
                  <a:cubicBezTo>
                    <a:pt x="3205" y="7396"/>
                    <a:pt x="3698" y="6328"/>
                    <a:pt x="4191" y="5342"/>
                  </a:cubicBezTo>
                  <a:cubicBezTo>
                    <a:pt x="4438" y="5013"/>
                    <a:pt x="4520" y="4602"/>
                    <a:pt x="4767" y="4273"/>
                  </a:cubicBezTo>
                  <a:cubicBezTo>
                    <a:pt x="5342" y="3041"/>
                    <a:pt x="5013" y="822"/>
                    <a:pt x="4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9" name="Google Shape;25409;p67"/>
            <p:cNvSpPr/>
            <p:nvPr/>
          </p:nvSpPr>
          <p:spPr>
            <a:xfrm>
              <a:off x="5337596" y="2865557"/>
              <a:ext cx="78388" cy="1093098"/>
            </a:xfrm>
            <a:custGeom>
              <a:avLst/>
              <a:gdLst/>
              <a:ahLst/>
              <a:cxnLst/>
              <a:rect l="l" t="t" r="r" b="b"/>
              <a:pathLst>
                <a:path w="4520" h="63030" extrusionOk="0">
                  <a:moveTo>
                    <a:pt x="2219" y="1"/>
                  </a:moveTo>
                  <a:cubicBezTo>
                    <a:pt x="1561" y="1"/>
                    <a:pt x="986" y="329"/>
                    <a:pt x="575" y="822"/>
                  </a:cubicBezTo>
                  <a:cubicBezTo>
                    <a:pt x="164" y="1398"/>
                    <a:pt x="0" y="1973"/>
                    <a:pt x="0" y="2712"/>
                  </a:cubicBezTo>
                  <a:lnTo>
                    <a:pt x="0" y="63030"/>
                  </a:lnTo>
                  <a:lnTo>
                    <a:pt x="4520" y="63030"/>
                  </a:lnTo>
                  <a:lnTo>
                    <a:pt x="4520" y="2712"/>
                  </a:lnTo>
                  <a:cubicBezTo>
                    <a:pt x="4520" y="1233"/>
                    <a:pt x="3451" y="1"/>
                    <a:pt x="2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0" name="Google Shape;25410;p67"/>
            <p:cNvSpPr/>
            <p:nvPr/>
          </p:nvSpPr>
          <p:spPr>
            <a:xfrm>
              <a:off x="5314790" y="3836117"/>
              <a:ext cx="122577" cy="132237"/>
            </a:xfrm>
            <a:custGeom>
              <a:avLst/>
              <a:gdLst/>
              <a:ahLst/>
              <a:cxnLst/>
              <a:rect l="l" t="t" r="r" b="b"/>
              <a:pathLst>
                <a:path w="7068" h="7625" extrusionOk="0">
                  <a:moveTo>
                    <a:pt x="1315" y="1"/>
                  </a:moveTo>
                  <a:lnTo>
                    <a:pt x="0" y="7068"/>
                  </a:lnTo>
                  <a:cubicBezTo>
                    <a:pt x="1282" y="7456"/>
                    <a:pt x="2471" y="7624"/>
                    <a:pt x="3586" y="7624"/>
                  </a:cubicBezTo>
                  <a:cubicBezTo>
                    <a:pt x="4831" y="7624"/>
                    <a:pt x="5984" y="7415"/>
                    <a:pt x="7067" y="7068"/>
                  </a:cubicBezTo>
                  <a:lnTo>
                    <a:pt x="5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1" name="Google Shape;25411;p67"/>
            <p:cNvSpPr/>
            <p:nvPr/>
          </p:nvSpPr>
          <p:spPr>
            <a:xfrm>
              <a:off x="5337596" y="2865557"/>
              <a:ext cx="78388" cy="135410"/>
            </a:xfrm>
            <a:custGeom>
              <a:avLst/>
              <a:gdLst/>
              <a:ahLst/>
              <a:cxnLst/>
              <a:rect l="l" t="t" r="r" b="b"/>
              <a:pathLst>
                <a:path w="4520" h="7808" extrusionOk="0">
                  <a:moveTo>
                    <a:pt x="2219" y="1"/>
                  </a:moveTo>
                  <a:cubicBezTo>
                    <a:pt x="1644" y="1"/>
                    <a:pt x="986" y="329"/>
                    <a:pt x="575" y="822"/>
                  </a:cubicBezTo>
                  <a:cubicBezTo>
                    <a:pt x="329" y="1233"/>
                    <a:pt x="0" y="1973"/>
                    <a:pt x="0" y="2712"/>
                  </a:cubicBezTo>
                  <a:lnTo>
                    <a:pt x="0" y="7397"/>
                  </a:lnTo>
                  <a:cubicBezTo>
                    <a:pt x="740" y="7725"/>
                    <a:pt x="1561" y="7807"/>
                    <a:pt x="2219" y="7807"/>
                  </a:cubicBezTo>
                  <a:cubicBezTo>
                    <a:pt x="2958" y="7807"/>
                    <a:pt x="3780" y="7643"/>
                    <a:pt x="4520" y="7397"/>
                  </a:cubicBezTo>
                  <a:lnTo>
                    <a:pt x="4520" y="2712"/>
                  </a:lnTo>
                  <a:cubicBezTo>
                    <a:pt x="4520" y="1233"/>
                    <a:pt x="3451" y="1"/>
                    <a:pt x="2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2" name="Google Shape;25412;p67"/>
            <p:cNvSpPr/>
            <p:nvPr/>
          </p:nvSpPr>
          <p:spPr>
            <a:xfrm>
              <a:off x="3687200" y="3943021"/>
              <a:ext cx="156794" cy="260814"/>
            </a:xfrm>
            <a:custGeom>
              <a:avLst/>
              <a:gdLst/>
              <a:ahLst/>
              <a:cxnLst/>
              <a:rect l="l" t="t" r="r" b="b"/>
              <a:pathLst>
                <a:path w="9041" h="15039" extrusionOk="0">
                  <a:moveTo>
                    <a:pt x="4520" y="0"/>
                  </a:moveTo>
                  <a:lnTo>
                    <a:pt x="1233" y="247"/>
                  </a:lnTo>
                  <a:cubicBezTo>
                    <a:pt x="1233" y="247"/>
                    <a:pt x="1" y="3205"/>
                    <a:pt x="1233" y="5670"/>
                  </a:cubicBezTo>
                  <a:cubicBezTo>
                    <a:pt x="2384" y="8053"/>
                    <a:pt x="3370" y="9450"/>
                    <a:pt x="4520" y="15038"/>
                  </a:cubicBezTo>
                  <a:cubicBezTo>
                    <a:pt x="5589" y="9615"/>
                    <a:pt x="6657" y="8136"/>
                    <a:pt x="7807" y="5670"/>
                  </a:cubicBezTo>
                  <a:cubicBezTo>
                    <a:pt x="9040" y="3205"/>
                    <a:pt x="7807" y="247"/>
                    <a:pt x="7807" y="247"/>
                  </a:cubicBezTo>
                  <a:lnTo>
                    <a:pt x="4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3" name="Google Shape;25413;p67"/>
            <p:cNvSpPr/>
            <p:nvPr/>
          </p:nvSpPr>
          <p:spPr>
            <a:xfrm>
              <a:off x="3719978" y="3952993"/>
              <a:ext cx="92661" cy="152510"/>
            </a:xfrm>
            <a:custGeom>
              <a:avLst/>
              <a:gdLst/>
              <a:ahLst/>
              <a:cxnLst/>
              <a:rect l="l" t="t" r="r" b="b"/>
              <a:pathLst>
                <a:path w="5343" h="8794" extrusionOk="0">
                  <a:moveTo>
                    <a:pt x="494" y="0"/>
                  </a:moveTo>
                  <a:cubicBezTo>
                    <a:pt x="247" y="822"/>
                    <a:pt x="1" y="3041"/>
                    <a:pt x="576" y="4273"/>
                  </a:cubicBezTo>
                  <a:cubicBezTo>
                    <a:pt x="823" y="4602"/>
                    <a:pt x="905" y="5013"/>
                    <a:pt x="1151" y="5342"/>
                  </a:cubicBezTo>
                  <a:cubicBezTo>
                    <a:pt x="1644" y="6328"/>
                    <a:pt x="2137" y="7396"/>
                    <a:pt x="2630" y="8793"/>
                  </a:cubicBezTo>
                  <a:cubicBezTo>
                    <a:pt x="3206" y="7314"/>
                    <a:pt x="3699" y="6328"/>
                    <a:pt x="4192" y="5342"/>
                  </a:cubicBezTo>
                  <a:cubicBezTo>
                    <a:pt x="4438" y="5013"/>
                    <a:pt x="4520" y="4684"/>
                    <a:pt x="4685" y="4273"/>
                  </a:cubicBezTo>
                  <a:cubicBezTo>
                    <a:pt x="5342" y="3041"/>
                    <a:pt x="4931" y="822"/>
                    <a:pt x="4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4" name="Google Shape;25414;p67"/>
            <p:cNvSpPr/>
            <p:nvPr/>
          </p:nvSpPr>
          <p:spPr>
            <a:xfrm>
              <a:off x="3727107" y="2865557"/>
              <a:ext cx="78405" cy="1093098"/>
            </a:xfrm>
            <a:custGeom>
              <a:avLst/>
              <a:gdLst/>
              <a:ahLst/>
              <a:cxnLst/>
              <a:rect l="l" t="t" r="r" b="b"/>
              <a:pathLst>
                <a:path w="4521" h="63030" extrusionOk="0">
                  <a:moveTo>
                    <a:pt x="2219" y="1"/>
                  </a:moveTo>
                  <a:cubicBezTo>
                    <a:pt x="987" y="1"/>
                    <a:pt x="1" y="1233"/>
                    <a:pt x="1" y="2712"/>
                  </a:cubicBezTo>
                  <a:lnTo>
                    <a:pt x="1" y="63030"/>
                  </a:lnTo>
                  <a:lnTo>
                    <a:pt x="4520" y="63030"/>
                  </a:lnTo>
                  <a:lnTo>
                    <a:pt x="4520" y="2712"/>
                  </a:lnTo>
                  <a:cubicBezTo>
                    <a:pt x="4520" y="1973"/>
                    <a:pt x="4274" y="1233"/>
                    <a:pt x="3863" y="822"/>
                  </a:cubicBezTo>
                  <a:cubicBezTo>
                    <a:pt x="3452" y="329"/>
                    <a:pt x="2877" y="1"/>
                    <a:pt x="2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5" name="Google Shape;25415;p67"/>
            <p:cNvSpPr/>
            <p:nvPr/>
          </p:nvSpPr>
          <p:spPr>
            <a:xfrm>
              <a:off x="3705740" y="3836117"/>
              <a:ext cx="122577" cy="132237"/>
            </a:xfrm>
            <a:custGeom>
              <a:avLst/>
              <a:gdLst/>
              <a:ahLst/>
              <a:cxnLst/>
              <a:rect l="l" t="t" r="r" b="b"/>
              <a:pathLst>
                <a:path w="7068" h="7625" extrusionOk="0">
                  <a:moveTo>
                    <a:pt x="1315" y="1"/>
                  </a:moveTo>
                  <a:lnTo>
                    <a:pt x="0" y="7068"/>
                  </a:lnTo>
                  <a:cubicBezTo>
                    <a:pt x="1084" y="7415"/>
                    <a:pt x="2213" y="7624"/>
                    <a:pt x="3449" y="7624"/>
                  </a:cubicBezTo>
                  <a:cubicBezTo>
                    <a:pt x="4555" y="7624"/>
                    <a:pt x="5747" y="7456"/>
                    <a:pt x="7067" y="7068"/>
                  </a:cubicBezTo>
                  <a:lnTo>
                    <a:pt x="5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6" name="Google Shape;25416;p67"/>
            <p:cNvSpPr/>
            <p:nvPr/>
          </p:nvSpPr>
          <p:spPr>
            <a:xfrm>
              <a:off x="3727107" y="2865557"/>
              <a:ext cx="78405" cy="135410"/>
            </a:xfrm>
            <a:custGeom>
              <a:avLst/>
              <a:gdLst/>
              <a:ahLst/>
              <a:cxnLst/>
              <a:rect l="l" t="t" r="r" b="b"/>
              <a:pathLst>
                <a:path w="4521" h="7808" extrusionOk="0">
                  <a:moveTo>
                    <a:pt x="2219" y="1"/>
                  </a:moveTo>
                  <a:cubicBezTo>
                    <a:pt x="987" y="1"/>
                    <a:pt x="1" y="1233"/>
                    <a:pt x="1" y="2712"/>
                  </a:cubicBezTo>
                  <a:lnTo>
                    <a:pt x="1" y="7397"/>
                  </a:lnTo>
                  <a:cubicBezTo>
                    <a:pt x="740" y="7643"/>
                    <a:pt x="1562" y="7807"/>
                    <a:pt x="2219" y="7807"/>
                  </a:cubicBezTo>
                  <a:cubicBezTo>
                    <a:pt x="2959" y="7807"/>
                    <a:pt x="3781" y="7725"/>
                    <a:pt x="4520" y="7397"/>
                  </a:cubicBezTo>
                  <a:lnTo>
                    <a:pt x="4520" y="2712"/>
                  </a:lnTo>
                  <a:cubicBezTo>
                    <a:pt x="4520" y="1973"/>
                    <a:pt x="4274" y="1233"/>
                    <a:pt x="3863" y="822"/>
                  </a:cubicBezTo>
                  <a:cubicBezTo>
                    <a:pt x="3452" y="329"/>
                    <a:pt x="2877" y="1"/>
                    <a:pt x="2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1" name="Google Shape;25421;p67"/>
          <p:cNvGrpSpPr/>
          <p:nvPr/>
        </p:nvGrpSpPr>
        <p:grpSpPr>
          <a:xfrm>
            <a:off x="3950489" y="4792679"/>
            <a:ext cx="363110" cy="151607"/>
            <a:chOff x="3708023" y="4792679"/>
            <a:chExt cx="363110" cy="151607"/>
          </a:xfrm>
        </p:grpSpPr>
        <p:cxnSp>
          <p:nvCxnSpPr>
            <p:cNvPr id="25422" name="Google Shape;25422;p67"/>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23" name="Google Shape;25423;p67"/>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4" name="Google Shape;25424;p67"/>
          <p:cNvGrpSpPr/>
          <p:nvPr/>
        </p:nvGrpSpPr>
        <p:grpSpPr>
          <a:xfrm>
            <a:off x="4831532" y="4792679"/>
            <a:ext cx="363110" cy="151607"/>
            <a:chOff x="5075473" y="4792679"/>
            <a:chExt cx="363110" cy="151607"/>
          </a:xfrm>
        </p:grpSpPr>
        <p:cxnSp>
          <p:nvCxnSpPr>
            <p:cNvPr id="25425" name="Google Shape;25425;p67"/>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26" name="Google Shape;25426;p67"/>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27" name="Google Shape;25427;p67">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8" name="Google Shape;25428;p67">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29" name="Google Shape;25429;p67"/>
          <p:cNvGrpSpPr/>
          <p:nvPr/>
        </p:nvGrpSpPr>
        <p:grpSpPr>
          <a:xfrm>
            <a:off x="4406700" y="4764377"/>
            <a:ext cx="330600" cy="210673"/>
            <a:chOff x="4181350" y="4786752"/>
            <a:chExt cx="330600" cy="210673"/>
          </a:xfrm>
        </p:grpSpPr>
        <p:grpSp>
          <p:nvGrpSpPr>
            <p:cNvPr id="25430" name="Google Shape;25430;p67"/>
            <p:cNvGrpSpPr/>
            <p:nvPr/>
          </p:nvGrpSpPr>
          <p:grpSpPr>
            <a:xfrm>
              <a:off x="4257160" y="4786752"/>
              <a:ext cx="178983" cy="164217"/>
              <a:chOff x="3605095" y="3530536"/>
              <a:chExt cx="1280277" cy="1174657"/>
            </a:xfrm>
          </p:grpSpPr>
          <p:sp>
            <p:nvSpPr>
              <p:cNvPr id="25431" name="Google Shape;25431;p67"/>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2" name="Google Shape;25432;p67"/>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3" name="Google Shape;25433;p67"/>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4" name="Google Shape;25434;p67"/>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5" name="Google Shape;25435;p67"/>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36" name="Google Shape;25436;p67"/>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437" name="Google Shape;25437;p67">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379;p67">
            <a:hlinkClick r:id="" action="ppaction://noaction"/>
            <a:extLst>
              <a:ext uri="{FF2B5EF4-FFF2-40B4-BE49-F238E27FC236}">
                <a16:creationId xmlns:a16="http://schemas.microsoft.com/office/drawing/2014/main" id="{49F91E47-BF98-4D27-87D1-CB33CE1850A2}"/>
              </a:ext>
            </a:extLst>
          </p:cNvPr>
          <p:cNvSpPr txBox="1">
            <a:spLocks/>
          </p:cNvSpPr>
          <p:nvPr/>
        </p:nvSpPr>
        <p:spPr>
          <a:xfrm>
            <a:off x="586901" y="2395139"/>
            <a:ext cx="2120763" cy="2395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Big Shoulders Text"/>
              <a:buNone/>
              <a:defRPr sz="2000" b="0" i="0" u="none" strike="noStrike" cap="none">
                <a:solidFill>
                  <a:schemeClr val="accent2"/>
                </a:solidFill>
                <a:latin typeface="Big Shoulders Text"/>
                <a:ea typeface="Big Shoulders Text"/>
                <a:cs typeface="Big Shoulders Text"/>
                <a:sym typeface="Big Shoulders Text"/>
              </a:defRPr>
            </a:lvl1pPr>
            <a:lvl2pPr marL="914400" marR="0" lvl="1"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2pPr>
            <a:lvl3pPr marL="1371600" marR="0" lvl="2"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3pPr>
            <a:lvl4pPr marL="1828800" marR="0" lvl="3"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4pPr>
            <a:lvl5pPr marL="2286000" marR="0" lvl="4"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5pPr>
            <a:lvl6pPr marL="2743200" marR="0" lvl="5"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6pPr>
            <a:lvl7pPr marL="3200400" marR="0" lvl="6"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7pPr>
            <a:lvl8pPr marL="3657600" marR="0" lvl="7"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8pPr>
            <a:lvl9pPr marL="4114800" marR="0" lvl="8" indent="-317500" algn="l" rtl="0">
              <a:lnSpc>
                <a:spcPct val="100000"/>
              </a:lnSpc>
              <a:spcBef>
                <a:spcPts val="1600"/>
              </a:spcBef>
              <a:spcAft>
                <a:spcPts val="160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9pPr>
          </a:lstStyle>
          <a:p>
            <a:pPr marL="0" indent="0">
              <a:spcAft>
                <a:spcPts val="1600"/>
              </a:spcAft>
              <a:buClr>
                <a:schemeClr val="dk1"/>
              </a:buClr>
              <a:buSzPts val="1100"/>
              <a:buFont typeface="Arial"/>
              <a:buNone/>
            </a:pPr>
            <a:r>
              <a:rPr lang="en-US" dirty="0"/>
              <a:t>There we have</a:t>
            </a:r>
            <a:r>
              <a:rPr lang="sr-Latn-ME" dirty="0"/>
              <a:t>:</a:t>
            </a:r>
            <a:endParaRPr lang="en-US" dirty="0"/>
          </a:p>
          <a:p>
            <a:pPr marL="342900">
              <a:spcAft>
                <a:spcPts val="1600"/>
              </a:spcAft>
              <a:buClr>
                <a:schemeClr val="dk1"/>
              </a:buClr>
              <a:buSzPts val="1100"/>
              <a:buFontTx/>
              <a:buChar char="-"/>
            </a:pPr>
            <a:r>
              <a:rPr lang="en-US" sz="1200" dirty="0"/>
              <a:t>All test data provided by NASA analyzed and plotted</a:t>
            </a:r>
          </a:p>
          <a:p>
            <a:pPr marL="342900">
              <a:spcAft>
                <a:spcPts val="1600"/>
              </a:spcAft>
              <a:buClr>
                <a:schemeClr val="dk1"/>
              </a:buClr>
              <a:buSzPts val="1100"/>
              <a:buFontTx/>
              <a:buChar char="-"/>
            </a:pPr>
            <a:r>
              <a:rPr lang="en-US" sz="1200" dirty="0"/>
              <a:t>Catalogs in CSV form</a:t>
            </a:r>
          </a:p>
          <a:p>
            <a:pPr marL="342900">
              <a:spcAft>
                <a:spcPts val="1600"/>
              </a:spcAft>
              <a:buClr>
                <a:schemeClr val="dk1"/>
              </a:buClr>
              <a:buSzPts val="1100"/>
              <a:buFontTx/>
              <a:buChar char="-"/>
            </a:pPr>
            <a:r>
              <a:rPr lang="en-US" sz="1200" dirty="0"/>
              <a:t>All HTML, CSS and Python files for website and also our main code which finds start time, end time and magnitude!</a:t>
            </a:r>
            <a:endParaRPr lang="sr-Latn-ME" sz="1200" dirty="0"/>
          </a:p>
        </p:txBody>
      </p:sp>
      <p:sp>
        <p:nvSpPr>
          <p:cNvPr id="82" name="Google Shape;25379;p67">
            <a:hlinkClick r:id="" action="ppaction://noaction"/>
            <a:extLst>
              <a:ext uri="{FF2B5EF4-FFF2-40B4-BE49-F238E27FC236}">
                <a16:creationId xmlns:a16="http://schemas.microsoft.com/office/drawing/2014/main" id="{5E1A5525-B48E-4F11-B635-DD08D60C10A9}"/>
              </a:ext>
            </a:extLst>
          </p:cNvPr>
          <p:cNvSpPr txBox="1">
            <a:spLocks/>
          </p:cNvSpPr>
          <p:nvPr/>
        </p:nvSpPr>
        <p:spPr>
          <a:xfrm>
            <a:off x="6309962" y="1119771"/>
            <a:ext cx="2120763" cy="3318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Big Shoulders Text"/>
              <a:buNone/>
              <a:defRPr sz="2000" b="0" i="0" u="none" strike="noStrike" cap="none">
                <a:solidFill>
                  <a:schemeClr val="accent2"/>
                </a:solidFill>
                <a:latin typeface="Big Shoulders Text"/>
                <a:ea typeface="Big Shoulders Text"/>
                <a:cs typeface="Big Shoulders Text"/>
                <a:sym typeface="Big Shoulders Text"/>
              </a:defRPr>
            </a:lvl1pPr>
            <a:lvl2pPr marL="914400" marR="0" lvl="1"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2pPr>
            <a:lvl3pPr marL="1371600" marR="0" lvl="2"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3pPr>
            <a:lvl4pPr marL="1828800" marR="0" lvl="3"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4pPr>
            <a:lvl5pPr marL="2286000" marR="0" lvl="4"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5pPr>
            <a:lvl6pPr marL="2743200" marR="0" lvl="5"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6pPr>
            <a:lvl7pPr marL="3200400" marR="0" lvl="6"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7pPr>
            <a:lvl8pPr marL="3657600" marR="0" lvl="7" indent="-317500" algn="l" rtl="0">
              <a:lnSpc>
                <a:spcPct val="100000"/>
              </a:lnSpc>
              <a:spcBef>
                <a:spcPts val="1600"/>
              </a:spcBef>
              <a:spcAft>
                <a:spcPts val="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8pPr>
            <a:lvl9pPr marL="4114800" marR="0" lvl="8" indent="-317500" algn="l" rtl="0">
              <a:lnSpc>
                <a:spcPct val="100000"/>
              </a:lnSpc>
              <a:spcBef>
                <a:spcPts val="1600"/>
              </a:spcBef>
              <a:spcAft>
                <a:spcPts val="1600"/>
              </a:spcAft>
              <a:buClr>
                <a:schemeClr val="accent3"/>
              </a:buClr>
              <a:buSzPts val="2000"/>
              <a:buFont typeface="Big Shoulders Text"/>
              <a:buNone/>
              <a:defRPr sz="2000" b="0" i="0" u="none" strike="noStrike" cap="none">
                <a:solidFill>
                  <a:schemeClr val="accent3"/>
                </a:solidFill>
                <a:latin typeface="Big Shoulders Text"/>
                <a:ea typeface="Big Shoulders Text"/>
                <a:cs typeface="Big Shoulders Text"/>
                <a:sym typeface="Big Shoulders Text"/>
              </a:defRPr>
            </a:lvl9pPr>
          </a:lstStyle>
          <a:p>
            <a:pPr marL="0" indent="0">
              <a:spcAft>
                <a:spcPts val="1600"/>
              </a:spcAft>
              <a:buClr>
                <a:schemeClr val="dk1"/>
              </a:buClr>
              <a:buSzPts val="1100"/>
              <a:buFont typeface="Arial"/>
              <a:buNone/>
            </a:pPr>
            <a:r>
              <a:rPr lang="en-US" dirty="0"/>
              <a:t>If you want to use the code, please read “README.txt” file first and also “For Global Judges.txt”</a:t>
            </a:r>
          </a:p>
          <a:p>
            <a:pPr marL="0" indent="0">
              <a:spcAft>
                <a:spcPts val="1600"/>
              </a:spcAft>
              <a:buClr>
                <a:schemeClr val="dk1"/>
              </a:buClr>
              <a:buSzPts val="1100"/>
              <a:buFont typeface="Arial"/>
              <a:buNone/>
            </a:pPr>
            <a:r>
              <a:rPr lang="en-US" dirty="0"/>
              <a:t>There you will find all necessary instructions for using the code properly.</a:t>
            </a:r>
            <a:endParaRPr lang="sr-Latn-M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392"/>
                                        </p:tgtEl>
                                        <p:attrNameLst>
                                          <p:attrName>style.visibility</p:attrName>
                                        </p:attrNameLst>
                                      </p:cBhvr>
                                      <p:to>
                                        <p:strVal val="visible"/>
                                      </p:to>
                                    </p:set>
                                    <p:anim calcmode="lin" valueType="num">
                                      <p:cBhvr additive="base">
                                        <p:cTn id="7" dur="1000"/>
                                        <p:tgtEl>
                                          <p:spTgt spid="25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41"/>
        <p:cNvGrpSpPr/>
        <p:nvPr/>
      </p:nvGrpSpPr>
      <p:grpSpPr>
        <a:xfrm>
          <a:off x="0" y="0"/>
          <a:ext cx="0" cy="0"/>
          <a:chOff x="0" y="0"/>
          <a:chExt cx="0" cy="0"/>
        </a:xfrm>
      </p:grpSpPr>
      <p:sp>
        <p:nvSpPr>
          <p:cNvPr id="25442" name="Google Shape;25442;p68"/>
          <p:cNvSpPr txBox="1">
            <a:spLocks noGrp="1"/>
          </p:cNvSpPr>
          <p:nvPr>
            <p:ph type="title"/>
          </p:nvPr>
        </p:nvSpPr>
        <p:spPr>
          <a:xfrm>
            <a:off x="3456826" y="173300"/>
            <a:ext cx="2409333" cy="1028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Our Database</a:t>
            </a:r>
            <a:endParaRPr sz="4000" dirty="0"/>
          </a:p>
        </p:txBody>
      </p:sp>
      <p:sp>
        <p:nvSpPr>
          <p:cNvPr id="25443" name="Google Shape;25443;p68"/>
          <p:cNvSpPr txBox="1">
            <a:spLocks noGrp="1"/>
          </p:cNvSpPr>
          <p:nvPr>
            <p:ph type="subTitle" idx="1"/>
          </p:nvPr>
        </p:nvSpPr>
        <p:spPr>
          <a:xfrm>
            <a:off x="5866159" y="361398"/>
            <a:ext cx="3016015" cy="32394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is being collected and sent to our database and after that published to website.</a:t>
            </a:r>
          </a:p>
          <a:p>
            <a:pPr marL="0" lvl="0" indent="0" algn="ctr" rtl="0">
              <a:spcBef>
                <a:spcPts val="0"/>
              </a:spcBef>
              <a:spcAft>
                <a:spcPts val="0"/>
              </a:spcAft>
              <a:buNone/>
            </a:pPr>
            <a:r>
              <a:rPr lang="en" dirty="0"/>
              <a:t>SQL table contains information about location of a station, its name, date when seismological activity was registered, magnitude and also trigger_on and trigger_off which represent relative time of start and end of the activity.</a:t>
            </a:r>
          </a:p>
          <a:p>
            <a:pPr marL="0" lvl="0" indent="0" algn="ctr" rtl="0">
              <a:spcBef>
                <a:spcPts val="0"/>
              </a:spcBef>
              <a:spcAft>
                <a:spcPts val="0"/>
              </a:spcAft>
              <a:buNone/>
            </a:pPr>
            <a:endParaRPr dirty="0"/>
          </a:p>
        </p:txBody>
      </p:sp>
      <p:sp>
        <p:nvSpPr>
          <p:cNvPr id="25444" name="Google Shape;25444;p68"/>
          <p:cNvSpPr/>
          <p:nvPr/>
        </p:nvSpPr>
        <p:spPr>
          <a:xfrm>
            <a:off x="998421" y="-259985"/>
            <a:ext cx="52957" cy="40778"/>
          </a:xfrm>
          <a:custGeom>
            <a:avLst/>
            <a:gdLst/>
            <a:ahLst/>
            <a:cxnLst/>
            <a:rect l="l" t="t" r="r" b="b"/>
            <a:pathLst>
              <a:path w="787" h="606" extrusionOk="0">
                <a:moveTo>
                  <a:pt x="399" y="1"/>
                </a:moveTo>
                <a:cubicBezTo>
                  <a:pt x="0" y="1"/>
                  <a:pt x="0" y="606"/>
                  <a:pt x="399" y="606"/>
                </a:cubicBezTo>
                <a:cubicBezTo>
                  <a:pt x="508" y="593"/>
                  <a:pt x="605" y="557"/>
                  <a:pt x="690" y="485"/>
                </a:cubicBezTo>
                <a:cubicBezTo>
                  <a:pt x="787" y="388"/>
                  <a:pt x="787" y="218"/>
                  <a:pt x="690" y="122"/>
                </a:cubicBezTo>
                <a:cubicBezTo>
                  <a:pt x="605" y="49"/>
                  <a:pt x="508" y="13"/>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5" name="Google Shape;25445;p68"/>
          <p:cNvSpPr/>
          <p:nvPr/>
        </p:nvSpPr>
        <p:spPr>
          <a:xfrm>
            <a:off x="623144" y="-211133"/>
            <a:ext cx="42393" cy="32636"/>
          </a:xfrm>
          <a:custGeom>
            <a:avLst/>
            <a:gdLst/>
            <a:ahLst/>
            <a:cxnLst/>
            <a:rect l="l" t="t" r="r" b="b"/>
            <a:pathLst>
              <a:path w="630" h="485" extrusionOk="0">
                <a:moveTo>
                  <a:pt x="315" y="0"/>
                </a:moveTo>
                <a:cubicBezTo>
                  <a:pt x="1" y="0"/>
                  <a:pt x="1" y="484"/>
                  <a:pt x="315" y="484"/>
                </a:cubicBezTo>
                <a:cubicBezTo>
                  <a:pt x="630" y="484"/>
                  <a:pt x="630"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6" name="Google Shape;25446;p68"/>
          <p:cNvSpPr/>
          <p:nvPr/>
        </p:nvSpPr>
        <p:spPr>
          <a:xfrm>
            <a:off x="759070" y="-327544"/>
            <a:ext cx="127851" cy="128659"/>
          </a:xfrm>
          <a:custGeom>
            <a:avLst/>
            <a:gdLst/>
            <a:ahLst/>
            <a:cxnLst/>
            <a:rect l="l" t="t" r="r" b="b"/>
            <a:pathLst>
              <a:path w="1900" h="1912" extrusionOk="0">
                <a:moveTo>
                  <a:pt x="956" y="1"/>
                </a:moveTo>
                <a:cubicBezTo>
                  <a:pt x="932" y="908"/>
                  <a:pt x="908" y="932"/>
                  <a:pt x="1" y="956"/>
                </a:cubicBezTo>
                <a:cubicBezTo>
                  <a:pt x="908" y="980"/>
                  <a:pt x="932" y="1005"/>
                  <a:pt x="956" y="1912"/>
                </a:cubicBezTo>
                <a:cubicBezTo>
                  <a:pt x="981" y="1005"/>
                  <a:pt x="993" y="980"/>
                  <a:pt x="1900" y="956"/>
                </a:cubicBezTo>
                <a:cubicBezTo>
                  <a:pt x="993" y="932"/>
                  <a:pt x="981" y="920"/>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47" name="Google Shape;25447;p68"/>
          <p:cNvGrpSpPr/>
          <p:nvPr/>
        </p:nvGrpSpPr>
        <p:grpSpPr>
          <a:xfrm>
            <a:off x="3950489" y="4792679"/>
            <a:ext cx="363110" cy="151607"/>
            <a:chOff x="3708023" y="4792679"/>
            <a:chExt cx="363110" cy="151607"/>
          </a:xfrm>
        </p:grpSpPr>
        <p:cxnSp>
          <p:nvCxnSpPr>
            <p:cNvPr id="25448" name="Google Shape;25448;p68"/>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49" name="Google Shape;25449;p68"/>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0" name="Google Shape;25450;p68"/>
          <p:cNvGrpSpPr/>
          <p:nvPr/>
        </p:nvGrpSpPr>
        <p:grpSpPr>
          <a:xfrm>
            <a:off x="4831532" y="4792679"/>
            <a:ext cx="363110" cy="151607"/>
            <a:chOff x="5075473" y="4792679"/>
            <a:chExt cx="363110" cy="151607"/>
          </a:xfrm>
        </p:grpSpPr>
        <p:cxnSp>
          <p:nvCxnSpPr>
            <p:cNvPr id="25451" name="Google Shape;25451;p68"/>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52" name="Google Shape;25452;p68"/>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53" name="Google Shape;25453;p68">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4" name="Google Shape;25454;p68">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55" name="Google Shape;25455;p68"/>
          <p:cNvGrpSpPr/>
          <p:nvPr/>
        </p:nvGrpSpPr>
        <p:grpSpPr>
          <a:xfrm>
            <a:off x="4406700" y="4764377"/>
            <a:ext cx="330600" cy="210673"/>
            <a:chOff x="4181350" y="4786752"/>
            <a:chExt cx="330600" cy="210673"/>
          </a:xfrm>
        </p:grpSpPr>
        <p:grpSp>
          <p:nvGrpSpPr>
            <p:cNvPr id="25456" name="Google Shape;25456;p68"/>
            <p:cNvGrpSpPr/>
            <p:nvPr/>
          </p:nvGrpSpPr>
          <p:grpSpPr>
            <a:xfrm>
              <a:off x="4257160" y="4786752"/>
              <a:ext cx="178983" cy="164217"/>
              <a:chOff x="3605095" y="3530536"/>
              <a:chExt cx="1280277" cy="1174657"/>
            </a:xfrm>
          </p:grpSpPr>
          <p:sp>
            <p:nvSpPr>
              <p:cNvPr id="25457" name="Google Shape;25457;p68"/>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8" name="Google Shape;25458;p68"/>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9" name="Google Shape;25459;p68"/>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0" name="Google Shape;25460;p68"/>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1" name="Google Shape;25461;p68"/>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62" name="Google Shape;25462;p68"/>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463" name="Google Shape;25463;p68">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368B52C-44B8-476B-A43B-73BA3A3DD613}"/>
              </a:ext>
            </a:extLst>
          </p:cNvPr>
          <p:cNvPicPr>
            <a:picLocks noChangeAspect="1"/>
          </p:cNvPicPr>
          <p:nvPr/>
        </p:nvPicPr>
        <p:blipFill>
          <a:blip r:embed="rId4"/>
          <a:stretch>
            <a:fillRect/>
          </a:stretch>
        </p:blipFill>
        <p:spPr>
          <a:xfrm>
            <a:off x="1302685" y="2772396"/>
            <a:ext cx="5752728" cy="16701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442"/>
                                        </p:tgtEl>
                                        <p:attrNameLst>
                                          <p:attrName>style.visibility</p:attrName>
                                        </p:attrNameLst>
                                      </p:cBhvr>
                                      <p:to>
                                        <p:strVal val="visible"/>
                                      </p:to>
                                    </p:set>
                                    <p:anim calcmode="lin" valueType="num">
                                      <p:cBhvr additive="base">
                                        <p:cTn id="7" dur="1000"/>
                                        <p:tgtEl>
                                          <p:spTgt spid="25442"/>
                                        </p:tgtEl>
                                        <p:attrNameLst>
                                          <p:attrName>ppt_w</p:attrName>
                                        </p:attrNameLst>
                                      </p:cBhvr>
                                      <p:tavLst>
                                        <p:tav tm="0">
                                          <p:val>
                                            <p:strVal val="0"/>
                                          </p:val>
                                        </p:tav>
                                        <p:tav tm="100000">
                                          <p:val>
                                            <p:strVal val="#ppt_w"/>
                                          </p:val>
                                        </p:tav>
                                      </p:tavLst>
                                    </p:anim>
                                    <p:anim calcmode="lin" valueType="num">
                                      <p:cBhvr additive="base">
                                        <p:cTn id="8" dur="1000"/>
                                        <p:tgtEl>
                                          <p:spTgt spid="25442"/>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5443"/>
                                        </p:tgtEl>
                                        <p:attrNameLst>
                                          <p:attrName>style.visibility</p:attrName>
                                        </p:attrNameLst>
                                      </p:cBhvr>
                                      <p:to>
                                        <p:strVal val="visible"/>
                                      </p:to>
                                    </p:set>
                                    <p:animEffect transition="in" filter="fade">
                                      <p:cBhvr>
                                        <p:cTn id="12" dur="1300"/>
                                        <p:tgtEl>
                                          <p:spTgt spid="25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67"/>
        <p:cNvGrpSpPr/>
        <p:nvPr/>
      </p:nvGrpSpPr>
      <p:grpSpPr>
        <a:xfrm>
          <a:off x="0" y="0"/>
          <a:ext cx="0" cy="0"/>
          <a:chOff x="0" y="0"/>
          <a:chExt cx="0" cy="0"/>
        </a:xfrm>
      </p:grpSpPr>
      <p:sp>
        <p:nvSpPr>
          <p:cNvPr id="25468" name="Google Shape;25468;p6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 of our code</a:t>
            </a:r>
            <a:endParaRPr dirty="0"/>
          </a:p>
        </p:txBody>
      </p:sp>
      <p:sp>
        <p:nvSpPr>
          <p:cNvPr id="25470" name="Google Shape;25470;p69"/>
          <p:cNvSpPr txBox="1">
            <a:spLocks noGrp="1"/>
          </p:cNvSpPr>
          <p:nvPr>
            <p:ph type="subTitle" idx="2"/>
          </p:nvPr>
        </p:nvSpPr>
        <p:spPr>
          <a:xfrm>
            <a:off x="302770" y="1550982"/>
            <a:ext cx="5929699" cy="2988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Sending data to the Earth takes a lot of resources </a:t>
            </a:r>
            <a:r>
              <a:rPr lang="sr-Latn-ME" dirty="0"/>
              <a:t>a</a:t>
            </a:r>
            <a:r>
              <a:rPr lang="en-US" dirty="0" err="1"/>
              <a:t>nd</a:t>
            </a:r>
            <a:r>
              <a:rPr lang="en-US" dirty="0"/>
              <a:t> spends a lot of energy! In order to be efficient in terms of saving energy and memory we chose selectivity as one of our main principles! Only important segments of recorded data are sent to the Earth.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There’s not as much data from Mars and Moon as we have for Earth. That’s why training AI models can be very tricky and non efficient. Our algorithm is very effective even with small amount of data.</a:t>
            </a:r>
            <a:endParaRPr dirty="0"/>
          </a:p>
        </p:txBody>
      </p:sp>
      <p:grpSp>
        <p:nvGrpSpPr>
          <p:cNvPr id="25475" name="Google Shape;25475;p69"/>
          <p:cNvGrpSpPr/>
          <p:nvPr/>
        </p:nvGrpSpPr>
        <p:grpSpPr>
          <a:xfrm>
            <a:off x="6551876" y="2388550"/>
            <a:ext cx="1056075" cy="590275"/>
            <a:chOff x="6537975" y="1590538"/>
            <a:chExt cx="1056075" cy="590275"/>
          </a:xfrm>
        </p:grpSpPr>
        <p:sp>
          <p:nvSpPr>
            <p:cNvPr id="25476" name="Google Shape;25476;p69"/>
            <p:cNvSpPr/>
            <p:nvPr/>
          </p:nvSpPr>
          <p:spPr>
            <a:xfrm>
              <a:off x="6697000" y="1713013"/>
              <a:ext cx="61875" cy="52950"/>
            </a:xfrm>
            <a:custGeom>
              <a:avLst/>
              <a:gdLst/>
              <a:ahLst/>
              <a:cxnLst/>
              <a:rect l="l" t="t" r="r" b="b"/>
              <a:pathLst>
                <a:path w="2475" h="2118" extrusionOk="0">
                  <a:moveTo>
                    <a:pt x="1063" y="1"/>
                  </a:moveTo>
                  <a:cubicBezTo>
                    <a:pt x="523" y="1"/>
                    <a:pt x="1" y="423"/>
                    <a:pt x="1" y="1060"/>
                  </a:cubicBezTo>
                  <a:cubicBezTo>
                    <a:pt x="1" y="1623"/>
                    <a:pt x="473" y="2095"/>
                    <a:pt x="1058" y="2117"/>
                  </a:cubicBezTo>
                  <a:cubicBezTo>
                    <a:pt x="2002" y="2117"/>
                    <a:pt x="2474" y="970"/>
                    <a:pt x="1800" y="318"/>
                  </a:cubicBezTo>
                  <a:cubicBezTo>
                    <a:pt x="1588" y="99"/>
                    <a:pt x="1323" y="1"/>
                    <a:pt x="1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7" name="Google Shape;25477;p69"/>
            <p:cNvSpPr/>
            <p:nvPr/>
          </p:nvSpPr>
          <p:spPr>
            <a:xfrm>
              <a:off x="6738050" y="1945563"/>
              <a:ext cx="61850" cy="53125"/>
            </a:xfrm>
            <a:custGeom>
              <a:avLst/>
              <a:gdLst/>
              <a:ahLst/>
              <a:cxnLst/>
              <a:rect l="l" t="t" r="r" b="b"/>
              <a:pathLst>
                <a:path w="2474" h="2125" extrusionOk="0">
                  <a:moveTo>
                    <a:pt x="1076" y="1"/>
                  </a:moveTo>
                  <a:cubicBezTo>
                    <a:pt x="531" y="1"/>
                    <a:pt x="0" y="425"/>
                    <a:pt x="0" y="1067"/>
                  </a:cubicBezTo>
                  <a:cubicBezTo>
                    <a:pt x="0" y="1630"/>
                    <a:pt x="473" y="2102"/>
                    <a:pt x="1057" y="2124"/>
                  </a:cubicBezTo>
                  <a:cubicBezTo>
                    <a:pt x="2002" y="2124"/>
                    <a:pt x="2474" y="978"/>
                    <a:pt x="1799" y="303"/>
                  </a:cubicBezTo>
                  <a:cubicBezTo>
                    <a:pt x="1591" y="95"/>
                    <a:pt x="1332"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8" name="Google Shape;25478;p69"/>
            <p:cNvSpPr/>
            <p:nvPr/>
          </p:nvSpPr>
          <p:spPr>
            <a:xfrm>
              <a:off x="7034850" y="1763063"/>
              <a:ext cx="61300" cy="52925"/>
            </a:xfrm>
            <a:custGeom>
              <a:avLst/>
              <a:gdLst/>
              <a:ahLst/>
              <a:cxnLst/>
              <a:rect l="l" t="t" r="r" b="b"/>
              <a:pathLst>
                <a:path w="2452" h="2117" extrusionOk="0">
                  <a:moveTo>
                    <a:pt x="1053" y="0"/>
                  </a:moveTo>
                  <a:cubicBezTo>
                    <a:pt x="513" y="0"/>
                    <a:pt x="1" y="422"/>
                    <a:pt x="1" y="1060"/>
                  </a:cubicBezTo>
                  <a:cubicBezTo>
                    <a:pt x="1" y="1644"/>
                    <a:pt x="473" y="2116"/>
                    <a:pt x="1058" y="2116"/>
                  </a:cubicBezTo>
                  <a:cubicBezTo>
                    <a:pt x="1980" y="2116"/>
                    <a:pt x="2452" y="970"/>
                    <a:pt x="1800" y="318"/>
                  </a:cubicBezTo>
                  <a:cubicBezTo>
                    <a:pt x="1580" y="98"/>
                    <a:pt x="1313" y="0"/>
                    <a:pt x="10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9" name="Google Shape;25479;p69"/>
            <p:cNvSpPr/>
            <p:nvPr/>
          </p:nvSpPr>
          <p:spPr>
            <a:xfrm>
              <a:off x="7235550" y="1941088"/>
              <a:ext cx="61300" cy="52525"/>
            </a:xfrm>
            <a:custGeom>
              <a:avLst/>
              <a:gdLst/>
              <a:ahLst/>
              <a:cxnLst/>
              <a:rect l="l" t="t" r="r" b="b"/>
              <a:pathLst>
                <a:path w="2452" h="2101" extrusionOk="0">
                  <a:moveTo>
                    <a:pt x="1066" y="0"/>
                  </a:moveTo>
                  <a:cubicBezTo>
                    <a:pt x="521" y="0"/>
                    <a:pt x="0" y="424"/>
                    <a:pt x="0" y="1067"/>
                  </a:cubicBezTo>
                  <a:cubicBezTo>
                    <a:pt x="0" y="1629"/>
                    <a:pt x="473" y="2101"/>
                    <a:pt x="1057" y="2101"/>
                  </a:cubicBezTo>
                  <a:cubicBezTo>
                    <a:pt x="2002" y="2101"/>
                    <a:pt x="2451" y="977"/>
                    <a:pt x="1799" y="302"/>
                  </a:cubicBezTo>
                  <a:cubicBezTo>
                    <a:pt x="1584" y="94"/>
                    <a:pt x="1322" y="0"/>
                    <a:pt x="1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0" name="Google Shape;25480;p69"/>
            <p:cNvSpPr/>
            <p:nvPr/>
          </p:nvSpPr>
          <p:spPr>
            <a:xfrm>
              <a:off x="7377200" y="1849863"/>
              <a:ext cx="61300" cy="52700"/>
            </a:xfrm>
            <a:custGeom>
              <a:avLst/>
              <a:gdLst/>
              <a:ahLst/>
              <a:cxnLst/>
              <a:rect l="l" t="t" r="r" b="b"/>
              <a:pathLst>
                <a:path w="2452" h="2108" extrusionOk="0">
                  <a:moveTo>
                    <a:pt x="1053" y="1"/>
                  </a:moveTo>
                  <a:cubicBezTo>
                    <a:pt x="513" y="1"/>
                    <a:pt x="1" y="413"/>
                    <a:pt x="1" y="1050"/>
                  </a:cubicBezTo>
                  <a:cubicBezTo>
                    <a:pt x="1" y="1635"/>
                    <a:pt x="473" y="2107"/>
                    <a:pt x="1035" y="2107"/>
                  </a:cubicBezTo>
                  <a:cubicBezTo>
                    <a:pt x="1979" y="2107"/>
                    <a:pt x="2452" y="983"/>
                    <a:pt x="1800" y="308"/>
                  </a:cubicBezTo>
                  <a:cubicBezTo>
                    <a:pt x="1580" y="96"/>
                    <a:pt x="1314" y="1"/>
                    <a:pt x="1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1" name="Google Shape;25481;p69"/>
            <p:cNvSpPr/>
            <p:nvPr/>
          </p:nvSpPr>
          <p:spPr>
            <a:xfrm>
              <a:off x="6716025" y="1732888"/>
              <a:ext cx="53100" cy="243600"/>
            </a:xfrm>
            <a:custGeom>
              <a:avLst/>
              <a:gdLst/>
              <a:ahLst/>
              <a:cxnLst/>
              <a:rect l="l" t="t" r="r" b="b"/>
              <a:pathLst>
                <a:path w="2124" h="9744" extrusionOk="0">
                  <a:moveTo>
                    <a:pt x="211" y="0"/>
                  </a:moveTo>
                  <a:cubicBezTo>
                    <a:pt x="109" y="0"/>
                    <a:pt x="0" y="86"/>
                    <a:pt x="27" y="220"/>
                  </a:cubicBezTo>
                  <a:lnTo>
                    <a:pt x="1533" y="8450"/>
                  </a:lnTo>
                  <a:lnTo>
                    <a:pt x="1758" y="9619"/>
                  </a:lnTo>
                  <a:cubicBezTo>
                    <a:pt x="1776" y="9707"/>
                    <a:pt x="1837" y="9743"/>
                    <a:pt x="1904" y="9743"/>
                  </a:cubicBezTo>
                  <a:cubicBezTo>
                    <a:pt x="2008" y="9743"/>
                    <a:pt x="2123" y="9653"/>
                    <a:pt x="2096" y="9530"/>
                  </a:cubicBezTo>
                  <a:lnTo>
                    <a:pt x="589" y="1277"/>
                  </a:lnTo>
                  <a:lnTo>
                    <a:pt x="364" y="130"/>
                  </a:lnTo>
                  <a:cubicBezTo>
                    <a:pt x="346" y="40"/>
                    <a:pt x="280" y="0"/>
                    <a:pt x="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2" name="Google Shape;25482;p69"/>
            <p:cNvSpPr/>
            <p:nvPr/>
          </p:nvSpPr>
          <p:spPr>
            <a:xfrm>
              <a:off x="6761325" y="1780088"/>
              <a:ext cx="302725" cy="200450"/>
            </a:xfrm>
            <a:custGeom>
              <a:avLst/>
              <a:gdLst/>
              <a:ahLst/>
              <a:cxnLst/>
              <a:rect l="l" t="t" r="r" b="b"/>
              <a:pathLst>
                <a:path w="12109" h="8018" extrusionOk="0">
                  <a:moveTo>
                    <a:pt x="11869" y="1"/>
                  </a:moveTo>
                  <a:cubicBezTo>
                    <a:pt x="11846" y="1"/>
                    <a:pt x="11821" y="6"/>
                    <a:pt x="11796" y="19"/>
                  </a:cubicBezTo>
                  <a:cubicBezTo>
                    <a:pt x="8806" y="1728"/>
                    <a:pt x="5860" y="3549"/>
                    <a:pt x="3049" y="5528"/>
                  </a:cubicBezTo>
                  <a:cubicBezTo>
                    <a:pt x="2060" y="6225"/>
                    <a:pt x="1071" y="6922"/>
                    <a:pt x="126" y="7731"/>
                  </a:cubicBezTo>
                  <a:cubicBezTo>
                    <a:pt x="1" y="7839"/>
                    <a:pt x="132" y="8018"/>
                    <a:pt x="271" y="8018"/>
                  </a:cubicBezTo>
                  <a:cubicBezTo>
                    <a:pt x="306" y="8018"/>
                    <a:pt x="342" y="8006"/>
                    <a:pt x="374" y="7979"/>
                  </a:cubicBezTo>
                  <a:lnTo>
                    <a:pt x="374" y="7956"/>
                  </a:lnTo>
                  <a:cubicBezTo>
                    <a:pt x="2150" y="6540"/>
                    <a:pt x="3994" y="5213"/>
                    <a:pt x="5905" y="4021"/>
                  </a:cubicBezTo>
                  <a:cubicBezTo>
                    <a:pt x="7569" y="2942"/>
                    <a:pt x="9255" y="1908"/>
                    <a:pt x="10964" y="918"/>
                  </a:cubicBezTo>
                  <a:cubicBezTo>
                    <a:pt x="11279" y="716"/>
                    <a:pt x="11616" y="514"/>
                    <a:pt x="11954" y="311"/>
                  </a:cubicBezTo>
                  <a:cubicBezTo>
                    <a:pt x="12109" y="214"/>
                    <a:pt x="12013" y="1"/>
                    <a:pt x="1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3" name="Google Shape;25483;p69"/>
            <p:cNvSpPr/>
            <p:nvPr/>
          </p:nvSpPr>
          <p:spPr>
            <a:xfrm>
              <a:off x="7056975" y="1779288"/>
              <a:ext cx="204575" cy="203225"/>
            </a:xfrm>
            <a:custGeom>
              <a:avLst/>
              <a:gdLst/>
              <a:ahLst/>
              <a:cxnLst/>
              <a:rect l="l" t="t" r="r" b="b"/>
              <a:pathLst>
                <a:path w="8183" h="8129" extrusionOk="0">
                  <a:moveTo>
                    <a:pt x="250" y="0"/>
                  </a:moveTo>
                  <a:cubicBezTo>
                    <a:pt x="126" y="0"/>
                    <a:pt x="1" y="176"/>
                    <a:pt x="105" y="298"/>
                  </a:cubicBezTo>
                  <a:lnTo>
                    <a:pt x="105" y="321"/>
                  </a:lnTo>
                  <a:cubicBezTo>
                    <a:pt x="2511" y="3064"/>
                    <a:pt x="5075" y="5650"/>
                    <a:pt x="7795" y="8078"/>
                  </a:cubicBezTo>
                  <a:cubicBezTo>
                    <a:pt x="7831" y="8114"/>
                    <a:pt x="7872" y="8129"/>
                    <a:pt x="7913" y="8129"/>
                  </a:cubicBezTo>
                  <a:cubicBezTo>
                    <a:pt x="8052" y="8129"/>
                    <a:pt x="8182" y="7953"/>
                    <a:pt x="8043" y="7831"/>
                  </a:cubicBezTo>
                  <a:cubicBezTo>
                    <a:pt x="5322" y="5402"/>
                    <a:pt x="2759" y="2794"/>
                    <a:pt x="353" y="51"/>
                  </a:cubicBezTo>
                  <a:cubicBezTo>
                    <a:pt x="322" y="15"/>
                    <a:pt x="286"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4" name="Google Shape;25484;p69"/>
            <p:cNvSpPr/>
            <p:nvPr/>
          </p:nvSpPr>
          <p:spPr>
            <a:xfrm>
              <a:off x="7256475" y="1868363"/>
              <a:ext cx="159700" cy="114650"/>
            </a:xfrm>
            <a:custGeom>
              <a:avLst/>
              <a:gdLst/>
              <a:ahLst/>
              <a:cxnLst/>
              <a:rect l="l" t="t" r="r" b="b"/>
              <a:pathLst>
                <a:path w="6388" h="4586" extrusionOk="0">
                  <a:moveTo>
                    <a:pt x="6146" y="1"/>
                  </a:moveTo>
                  <a:cubicBezTo>
                    <a:pt x="6104" y="1"/>
                    <a:pt x="6060" y="19"/>
                    <a:pt x="6021" y="63"/>
                  </a:cubicBezTo>
                  <a:cubicBezTo>
                    <a:pt x="4290" y="1772"/>
                    <a:pt x="2109" y="2874"/>
                    <a:pt x="153" y="4245"/>
                  </a:cubicBezTo>
                  <a:cubicBezTo>
                    <a:pt x="1" y="4359"/>
                    <a:pt x="105" y="4585"/>
                    <a:pt x="250" y="4585"/>
                  </a:cubicBezTo>
                  <a:cubicBezTo>
                    <a:pt x="277" y="4585"/>
                    <a:pt x="305" y="4578"/>
                    <a:pt x="333" y="4560"/>
                  </a:cubicBezTo>
                  <a:cubicBezTo>
                    <a:pt x="2311" y="3166"/>
                    <a:pt x="4515" y="2019"/>
                    <a:pt x="6269" y="310"/>
                  </a:cubicBezTo>
                  <a:cubicBezTo>
                    <a:pt x="6388" y="175"/>
                    <a:pt x="6276" y="1"/>
                    <a:pt x="6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5" name="Google Shape;25485;p69"/>
            <p:cNvSpPr/>
            <p:nvPr/>
          </p:nvSpPr>
          <p:spPr>
            <a:xfrm>
              <a:off x="6537975" y="1857538"/>
              <a:ext cx="30925" cy="36000"/>
            </a:xfrm>
            <a:custGeom>
              <a:avLst/>
              <a:gdLst/>
              <a:ahLst/>
              <a:cxnLst/>
              <a:rect l="l" t="t" r="r" b="b"/>
              <a:pathLst>
                <a:path w="1237" h="1440" extrusionOk="0">
                  <a:moveTo>
                    <a:pt x="1125" y="427"/>
                  </a:moveTo>
                  <a:cubicBezTo>
                    <a:pt x="1125" y="652"/>
                    <a:pt x="1237" y="1102"/>
                    <a:pt x="1012" y="1282"/>
                  </a:cubicBezTo>
                  <a:cubicBezTo>
                    <a:pt x="810" y="1439"/>
                    <a:pt x="428" y="1282"/>
                    <a:pt x="293" y="1057"/>
                  </a:cubicBezTo>
                  <a:cubicBezTo>
                    <a:pt x="135" y="832"/>
                    <a:pt x="0" y="472"/>
                    <a:pt x="315" y="292"/>
                  </a:cubicBezTo>
                  <a:cubicBezTo>
                    <a:pt x="540" y="158"/>
                    <a:pt x="1125" y="0"/>
                    <a:pt x="1125" y="427"/>
                  </a:cubicBezTo>
                  <a:cubicBezTo>
                    <a:pt x="1125" y="630"/>
                    <a:pt x="1125" y="248"/>
                    <a:pt x="1125" y="4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6" name="Google Shape;25486;p69"/>
            <p:cNvSpPr/>
            <p:nvPr/>
          </p:nvSpPr>
          <p:spPr>
            <a:xfrm>
              <a:off x="7558600" y="1590538"/>
              <a:ext cx="35450" cy="26450"/>
            </a:xfrm>
            <a:custGeom>
              <a:avLst/>
              <a:gdLst/>
              <a:ahLst/>
              <a:cxnLst/>
              <a:rect l="l" t="t" r="r" b="b"/>
              <a:pathLst>
                <a:path w="1418" h="1058" extrusionOk="0">
                  <a:moveTo>
                    <a:pt x="720" y="1"/>
                  </a:moveTo>
                  <a:cubicBezTo>
                    <a:pt x="0" y="1"/>
                    <a:pt x="0" y="1057"/>
                    <a:pt x="720" y="1057"/>
                  </a:cubicBezTo>
                  <a:cubicBezTo>
                    <a:pt x="1417" y="1035"/>
                    <a:pt x="1417" y="1"/>
                    <a:pt x="7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7" name="Google Shape;25487;p69"/>
            <p:cNvSpPr/>
            <p:nvPr/>
          </p:nvSpPr>
          <p:spPr>
            <a:xfrm>
              <a:off x="7454225" y="2136938"/>
              <a:ext cx="56225" cy="43875"/>
            </a:xfrm>
            <a:custGeom>
              <a:avLst/>
              <a:gdLst/>
              <a:ahLst/>
              <a:cxnLst/>
              <a:rect l="l" t="t" r="r" b="b"/>
              <a:pathLst>
                <a:path w="2249" h="1755" extrusionOk="0">
                  <a:moveTo>
                    <a:pt x="1125" y="1"/>
                  </a:moveTo>
                  <a:cubicBezTo>
                    <a:pt x="0" y="1"/>
                    <a:pt x="0" y="1755"/>
                    <a:pt x="1125" y="1755"/>
                  </a:cubicBezTo>
                  <a:cubicBezTo>
                    <a:pt x="2249" y="1755"/>
                    <a:pt x="2249"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8" name="Google Shape;25488;p69"/>
            <p:cNvSpPr/>
            <p:nvPr/>
          </p:nvSpPr>
          <p:spPr>
            <a:xfrm>
              <a:off x="7007200" y="2094112"/>
              <a:ext cx="56250" cy="43875"/>
            </a:xfrm>
            <a:custGeom>
              <a:avLst/>
              <a:gdLst/>
              <a:ahLst/>
              <a:cxnLst/>
              <a:rect l="l" t="t" r="r" b="b"/>
              <a:pathLst>
                <a:path w="2250" h="1755" extrusionOk="0">
                  <a:moveTo>
                    <a:pt x="1125" y="0"/>
                  </a:moveTo>
                  <a:cubicBezTo>
                    <a:pt x="1" y="0"/>
                    <a:pt x="1" y="1754"/>
                    <a:pt x="1125" y="1754"/>
                  </a:cubicBezTo>
                  <a:cubicBezTo>
                    <a:pt x="2249" y="1754"/>
                    <a:pt x="224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9" name="Google Shape;25489;p69"/>
            <p:cNvSpPr/>
            <p:nvPr/>
          </p:nvSpPr>
          <p:spPr>
            <a:xfrm>
              <a:off x="7270588" y="1618463"/>
              <a:ext cx="20250" cy="28125"/>
            </a:xfrm>
            <a:custGeom>
              <a:avLst/>
              <a:gdLst/>
              <a:ahLst/>
              <a:cxnLst/>
              <a:rect l="l" t="t" r="r" b="b"/>
              <a:pathLst>
                <a:path w="810" h="1125" extrusionOk="0">
                  <a:moveTo>
                    <a:pt x="787" y="405"/>
                  </a:moveTo>
                  <a:cubicBezTo>
                    <a:pt x="787" y="652"/>
                    <a:pt x="675" y="855"/>
                    <a:pt x="472" y="967"/>
                  </a:cubicBezTo>
                  <a:cubicBezTo>
                    <a:pt x="225" y="1124"/>
                    <a:pt x="45" y="877"/>
                    <a:pt x="45" y="652"/>
                  </a:cubicBezTo>
                  <a:cubicBezTo>
                    <a:pt x="0" y="405"/>
                    <a:pt x="135" y="158"/>
                    <a:pt x="360" y="45"/>
                  </a:cubicBezTo>
                  <a:cubicBezTo>
                    <a:pt x="585" y="0"/>
                    <a:pt x="810" y="180"/>
                    <a:pt x="787" y="427"/>
                  </a:cubicBezTo>
                  <a:cubicBezTo>
                    <a:pt x="810" y="652"/>
                    <a:pt x="787" y="382"/>
                    <a:pt x="787" y="4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93" name="Google Shape;25493;p69"/>
          <p:cNvGrpSpPr/>
          <p:nvPr/>
        </p:nvGrpSpPr>
        <p:grpSpPr>
          <a:xfrm>
            <a:off x="7292200" y="1126418"/>
            <a:ext cx="654673" cy="1140297"/>
            <a:chOff x="4250132" y="1261169"/>
            <a:chExt cx="654673" cy="1140297"/>
          </a:xfrm>
        </p:grpSpPr>
        <p:sp>
          <p:nvSpPr>
            <p:cNvPr id="25494" name="Google Shape;25494;p69"/>
            <p:cNvSpPr/>
            <p:nvPr/>
          </p:nvSpPr>
          <p:spPr>
            <a:xfrm>
              <a:off x="4780783" y="2170936"/>
              <a:ext cx="60375" cy="51710"/>
            </a:xfrm>
            <a:custGeom>
              <a:avLst/>
              <a:gdLst/>
              <a:ahLst/>
              <a:cxnLst/>
              <a:rect l="l" t="t" r="r" b="b"/>
              <a:pathLst>
                <a:path w="1310" h="1122" extrusionOk="0">
                  <a:moveTo>
                    <a:pt x="750" y="1"/>
                  </a:moveTo>
                  <a:cubicBezTo>
                    <a:pt x="250" y="1"/>
                    <a:pt x="0" y="596"/>
                    <a:pt x="345" y="953"/>
                  </a:cubicBezTo>
                  <a:cubicBezTo>
                    <a:pt x="462" y="1069"/>
                    <a:pt x="604" y="1121"/>
                    <a:pt x="744" y="1121"/>
                  </a:cubicBezTo>
                  <a:cubicBezTo>
                    <a:pt x="1033" y="1121"/>
                    <a:pt x="1310" y="898"/>
                    <a:pt x="1310" y="560"/>
                  </a:cubicBezTo>
                  <a:cubicBezTo>
                    <a:pt x="1298" y="251"/>
                    <a:pt x="1048" y="1"/>
                    <a:pt x="7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5" name="Google Shape;25495;p69"/>
            <p:cNvSpPr/>
            <p:nvPr/>
          </p:nvSpPr>
          <p:spPr>
            <a:xfrm>
              <a:off x="4584312" y="2243939"/>
              <a:ext cx="59868" cy="51664"/>
            </a:xfrm>
            <a:custGeom>
              <a:avLst/>
              <a:gdLst/>
              <a:ahLst/>
              <a:cxnLst/>
              <a:rect l="l" t="t" r="r" b="b"/>
              <a:pathLst>
                <a:path w="1299" h="1121" extrusionOk="0">
                  <a:moveTo>
                    <a:pt x="739" y="0"/>
                  </a:moveTo>
                  <a:cubicBezTo>
                    <a:pt x="239" y="0"/>
                    <a:pt x="1" y="607"/>
                    <a:pt x="346" y="953"/>
                  </a:cubicBezTo>
                  <a:cubicBezTo>
                    <a:pt x="462" y="1069"/>
                    <a:pt x="603" y="1121"/>
                    <a:pt x="741" y="1121"/>
                  </a:cubicBezTo>
                  <a:cubicBezTo>
                    <a:pt x="1027" y="1121"/>
                    <a:pt x="1298" y="897"/>
                    <a:pt x="1298" y="560"/>
                  </a:cubicBezTo>
                  <a:cubicBezTo>
                    <a:pt x="1298" y="250"/>
                    <a:pt x="1048" y="12"/>
                    <a:pt x="7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6" name="Google Shape;25496;p69"/>
            <p:cNvSpPr/>
            <p:nvPr/>
          </p:nvSpPr>
          <p:spPr>
            <a:xfrm>
              <a:off x="4671003" y="1992624"/>
              <a:ext cx="60421" cy="51664"/>
            </a:xfrm>
            <a:custGeom>
              <a:avLst/>
              <a:gdLst/>
              <a:ahLst/>
              <a:cxnLst/>
              <a:rect l="l" t="t" r="r" b="b"/>
              <a:pathLst>
                <a:path w="1311" h="1121" extrusionOk="0">
                  <a:moveTo>
                    <a:pt x="751" y="0"/>
                  </a:moveTo>
                  <a:cubicBezTo>
                    <a:pt x="251" y="0"/>
                    <a:pt x="1" y="596"/>
                    <a:pt x="346" y="953"/>
                  </a:cubicBezTo>
                  <a:cubicBezTo>
                    <a:pt x="462" y="1069"/>
                    <a:pt x="605" y="1121"/>
                    <a:pt x="744" y="1121"/>
                  </a:cubicBezTo>
                  <a:cubicBezTo>
                    <a:pt x="1034" y="1121"/>
                    <a:pt x="1311" y="897"/>
                    <a:pt x="1311" y="560"/>
                  </a:cubicBezTo>
                  <a:cubicBezTo>
                    <a:pt x="1299" y="250"/>
                    <a:pt x="1049"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7" name="Google Shape;25497;p69"/>
            <p:cNvSpPr/>
            <p:nvPr/>
          </p:nvSpPr>
          <p:spPr>
            <a:xfrm>
              <a:off x="4465222" y="2056824"/>
              <a:ext cx="60421" cy="51341"/>
            </a:xfrm>
            <a:custGeom>
              <a:avLst/>
              <a:gdLst/>
              <a:ahLst/>
              <a:cxnLst/>
              <a:rect l="l" t="t" r="r" b="b"/>
              <a:pathLst>
                <a:path w="1311" h="1114" extrusionOk="0">
                  <a:moveTo>
                    <a:pt x="751" y="0"/>
                  </a:moveTo>
                  <a:cubicBezTo>
                    <a:pt x="251" y="0"/>
                    <a:pt x="1" y="596"/>
                    <a:pt x="346" y="953"/>
                  </a:cubicBezTo>
                  <a:cubicBezTo>
                    <a:pt x="461" y="1064"/>
                    <a:pt x="601" y="1113"/>
                    <a:pt x="739" y="1113"/>
                  </a:cubicBezTo>
                  <a:cubicBezTo>
                    <a:pt x="1031" y="1113"/>
                    <a:pt x="1311" y="891"/>
                    <a:pt x="1311" y="560"/>
                  </a:cubicBezTo>
                  <a:cubicBezTo>
                    <a:pt x="1299" y="250"/>
                    <a:pt x="1049"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8" name="Google Shape;25498;p69"/>
            <p:cNvSpPr/>
            <p:nvPr/>
          </p:nvSpPr>
          <p:spPr>
            <a:xfrm>
              <a:off x="4492690" y="1851043"/>
              <a:ext cx="60375" cy="51341"/>
            </a:xfrm>
            <a:custGeom>
              <a:avLst/>
              <a:gdLst/>
              <a:ahLst/>
              <a:cxnLst/>
              <a:rect l="l" t="t" r="r" b="b"/>
              <a:pathLst>
                <a:path w="1310" h="1114" extrusionOk="0">
                  <a:moveTo>
                    <a:pt x="750" y="0"/>
                  </a:moveTo>
                  <a:cubicBezTo>
                    <a:pt x="250" y="0"/>
                    <a:pt x="0" y="596"/>
                    <a:pt x="346" y="953"/>
                  </a:cubicBezTo>
                  <a:cubicBezTo>
                    <a:pt x="460" y="1064"/>
                    <a:pt x="601" y="1113"/>
                    <a:pt x="738" y="1113"/>
                  </a:cubicBezTo>
                  <a:cubicBezTo>
                    <a:pt x="1030" y="1113"/>
                    <a:pt x="1310" y="892"/>
                    <a:pt x="1310" y="560"/>
                  </a:cubicBezTo>
                  <a:cubicBezTo>
                    <a:pt x="1298" y="250"/>
                    <a:pt x="1048" y="0"/>
                    <a:pt x="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9" name="Google Shape;25499;p69"/>
            <p:cNvSpPr/>
            <p:nvPr/>
          </p:nvSpPr>
          <p:spPr>
            <a:xfrm>
              <a:off x="4351110" y="1608484"/>
              <a:ext cx="59868" cy="51710"/>
            </a:xfrm>
            <a:custGeom>
              <a:avLst/>
              <a:gdLst/>
              <a:ahLst/>
              <a:cxnLst/>
              <a:rect l="l" t="t" r="r" b="b"/>
              <a:pathLst>
                <a:path w="1299" h="1122" extrusionOk="0">
                  <a:moveTo>
                    <a:pt x="739" y="1"/>
                  </a:moveTo>
                  <a:cubicBezTo>
                    <a:pt x="239" y="1"/>
                    <a:pt x="0" y="596"/>
                    <a:pt x="346" y="953"/>
                  </a:cubicBezTo>
                  <a:cubicBezTo>
                    <a:pt x="462" y="1070"/>
                    <a:pt x="603" y="1121"/>
                    <a:pt x="741" y="1121"/>
                  </a:cubicBezTo>
                  <a:cubicBezTo>
                    <a:pt x="1027" y="1121"/>
                    <a:pt x="1298" y="898"/>
                    <a:pt x="1298" y="560"/>
                  </a:cubicBezTo>
                  <a:cubicBezTo>
                    <a:pt x="1298" y="251"/>
                    <a:pt x="1048" y="1"/>
                    <a:pt x="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0" name="Google Shape;25500;p69"/>
            <p:cNvSpPr/>
            <p:nvPr/>
          </p:nvSpPr>
          <p:spPr>
            <a:xfrm>
              <a:off x="4396644" y="1361594"/>
              <a:ext cx="60421" cy="51664"/>
            </a:xfrm>
            <a:custGeom>
              <a:avLst/>
              <a:gdLst/>
              <a:ahLst/>
              <a:cxnLst/>
              <a:rect l="l" t="t" r="r" b="b"/>
              <a:pathLst>
                <a:path w="1311" h="1121" extrusionOk="0">
                  <a:moveTo>
                    <a:pt x="751" y="0"/>
                  </a:moveTo>
                  <a:cubicBezTo>
                    <a:pt x="251" y="0"/>
                    <a:pt x="1" y="595"/>
                    <a:pt x="346" y="953"/>
                  </a:cubicBezTo>
                  <a:cubicBezTo>
                    <a:pt x="462" y="1069"/>
                    <a:pt x="605" y="1121"/>
                    <a:pt x="744" y="1121"/>
                  </a:cubicBezTo>
                  <a:cubicBezTo>
                    <a:pt x="1034" y="1121"/>
                    <a:pt x="1310" y="897"/>
                    <a:pt x="1310" y="560"/>
                  </a:cubicBezTo>
                  <a:cubicBezTo>
                    <a:pt x="1298" y="250"/>
                    <a:pt x="1048"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1" name="Google Shape;25501;p69"/>
            <p:cNvSpPr/>
            <p:nvPr/>
          </p:nvSpPr>
          <p:spPr>
            <a:xfrm>
              <a:off x="4584312" y="1261169"/>
              <a:ext cx="59868" cy="51295"/>
            </a:xfrm>
            <a:custGeom>
              <a:avLst/>
              <a:gdLst/>
              <a:ahLst/>
              <a:cxnLst/>
              <a:rect l="l" t="t" r="r" b="b"/>
              <a:pathLst>
                <a:path w="1299" h="1113" extrusionOk="0">
                  <a:moveTo>
                    <a:pt x="739" y="0"/>
                  </a:moveTo>
                  <a:cubicBezTo>
                    <a:pt x="239" y="0"/>
                    <a:pt x="1" y="596"/>
                    <a:pt x="346" y="953"/>
                  </a:cubicBezTo>
                  <a:cubicBezTo>
                    <a:pt x="461" y="1064"/>
                    <a:pt x="600" y="1113"/>
                    <a:pt x="736" y="1113"/>
                  </a:cubicBezTo>
                  <a:cubicBezTo>
                    <a:pt x="1024" y="1113"/>
                    <a:pt x="1298" y="891"/>
                    <a:pt x="1298" y="560"/>
                  </a:cubicBezTo>
                  <a:cubicBezTo>
                    <a:pt x="1298" y="250"/>
                    <a:pt x="1048" y="0"/>
                    <a:pt x="7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2" name="Google Shape;25502;p69"/>
            <p:cNvSpPr/>
            <p:nvPr/>
          </p:nvSpPr>
          <p:spPr>
            <a:xfrm>
              <a:off x="4612840" y="2195824"/>
              <a:ext cx="208546" cy="80884"/>
            </a:xfrm>
            <a:custGeom>
              <a:avLst/>
              <a:gdLst/>
              <a:ahLst/>
              <a:cxnLst/>
              <a:rect l="l" t="t" r="r" b="b"/>
              <a:pathLst>
                <a:path w="4525" h="1755" extrusionOk="0">
                  <a:moveTo>
                    <a:pt x="4417" y="0"/>
                  </a:moveTo>
                  <a:cubicBezTo>
                    <a:pt x="4406" y="0"/>
                    <a:pt x="4395" y="3"/>
                    <a:pt x="4382" y="8"/>
                  </a:cubicBezTo>
                  <a:cubicBezTo>
                    <a:pt x="2942" y="508"/>
                    <a:pt x="1525" y="1032"/>
                    <a:pt x="96" y="1568"/>
                  </a:cubicBezTo>
                  <a:cubicBezTo>
                    <a:pt x="1" y="1600"/>
                    <a:pt x="28" y="1754"/>
                    <a:pt x="111" y="1754"/>
                  </a:cubicBezTo>
                  <a:cubicBezTo>
                    <a:pt x="121" y="1754"/>
                    <a:pt x="132" y="1752"/>
                    <a:pt x="144" y="1747"/>
                  </a:cubicBezTo>
                  <a:cubicBezTo>
                    <a:pt x="1572" y="1211"/>
                    <a:pt x="3001" y="687"/>
                    <a:pt x="4430" y="187"/>
                  </a:cubicBezTo>
                  <a:cubicBezTo>
                    <a:pt x="4525" y="145"/>
                    <a:pt x="4498" y="0"/>
                    <a:pt x="4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3" name="Google Shape;25503;p69"/>
            <p:cNvSpPr/>
            <p:nvPr/>
          </p:nvSpPr>
          <p:spPr>
            <a:xfrm>
              <a:off x="4691604" y="2010874"/>
              <a:ext cx="129967" cy="192369"/>
            </a:xfrm>
            <a:custGeom>
              <a:avLst/>
              <a:gdLst/>
              <a:ahLst/>
              <a:cxnLst/>
              <a:rect l="l" t="t" r="r" b="b"/>
              <a:pathLst>
                <a:path w="2820" h="4174" extrusionOk="0">
                  <a:moveTo>
                    <a:pt x="131" y="0"/>
                  </a:moveTo>
                  <a:cubicBezTo>
                    <a:pt x="64" y="0"/>
                    <a:pt x="0" y="73"/>
                    <a:pt x="42" y="140"/>
                  </a:cubicBezTo>
                  <a:cubicBezTo>
                    <a:pt x="506" y="831"/>
                    <a:pt x="1006" y="1497"/>
                    <a:pt x="1435" y="2200"/>
                  </a:cubicBezTo>
                  <a:cubicBezTo>
                    <a:pt x="1840" y="2843"/>
                    <a:pt x="2149" y="3545"/>
                    <a:pt x="2626" y="4140"/>
                  </a:cubicBezTo>
                  <a:cubicBezTo>
                    <a:pt x="2646" y="4164"/>
                    <a:pt x="2669" y="4174"/>
                    <a:pt x="2692" y="4174"/>
                  </a:cubicBezTo>
                  <a:cubicBezTo>
                    <a:pt x="2760" y="4174"/>
                    <a:pt x="2819" y="4081"/>
                    <a:pt x="2757" y="4010"/>
                  </a:cubicBezTo>
                  <a:cubicBezTo>
                    <a:pt x="2280" y="3414"/>
                    <a:pt x="1971" y="2700"/>
                    <a:pt x="1566" y="2057"/>
                  </a:cubicBezTo>
                  <a:cubicBezTo>
                    <a:pt x="1137" y="1378"/>
                    <a:pt x="661" y="723"/>
                    <a:pt x="209" y="45"/>
                  </a:cubicBezTo>
                  <a:cubicBezTo>
                    <a:pt x="187" y="13"/>
                    <a:pt x="159" y="0"/>
                    <a:pt x="1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4" name="Google Shape;25504;p69"/>
            <p:cNvSpPr/>
            <p:nvPr/>
          </p:nvSpPr>
          <p:spPr>
            <a:xfrm>
              <a:off x="4491676" y="2079360"/>
              <a:ext cx="131211" cy="191678"/>
            </a:xfrm>
            <a:custGeom>
              <a:avLst/>
              <a:gdLst/>
              <a:ahLst/>
              <a:cxnLst/>
              <a:rect l="l" t="t" r="r" b="b"/>
              <a:pathLst>
                <a:path w="2847" h="4159" extrusionOk="0">
                  <a:moveTo>
                    <a:pt x="118" y="1"/>
                  </a:moveTo>
                  <a:cubicBezTo>
                    <a:pt x="57" y="1"/>
                    <a:pt x="0" y="63"/>
                    <a:pt x="34" y="130"/>
                  </a:cubicBezTo>
                  <a:cubicBezTo>
                    <a:pt x="784" y="1369"/>
                    <a:pt x="1594" y="2571"/>
                    <a:pt x="2404" y="3774"/>
                  </a:cubicBezTo>
                  <a:lnTo>
                    <a:pt x="2630" y="4119"/>
                  </a:lnTo>
                  <a:cubicBezTo>
                    <a:pt x="2651" y="4147"/>
                    <a:pt x="2680" y="4158"/>
                    <a:pt x="2709" y="4158"/>
                  </a:cubicBezTo>
                  <a:cubicBezTo>
                    <a:pt x="2778" y="4158"/>
                    <a:pt x="2847" y="4091"/>
                    <a:pt x="2796" y="4024"/>
                  </a:cubicBezTo>
                  <a:cubicBezTo>
                    <a:pt x="2142" y="3047"/>
                    <a:pt x="1487" y="2071"/>
                    <a:pt x="844" y="1083"/>
                  </a:cubicBezTo>
                  <a:cubicBezTo>
                    <a:pt x="630" y="738"/>
                    <a:pt x="403" y="392"/>
                    <a:pt x="189" y="35"/>
                  </a:cubicBezTo>
                  <a:cubicBezTo>
                    <a:pt x="168" y="11"/>
                    <a:pt x="143" y="1"/>
                    <a:pt x="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5" name="Google Shape;25505;p69"/>
            <p:cNvSpPr/>
            <p:nvPr/>
          </p:nvSpPr>
          <p:spPr>
            <a:xfrm>
              <a:off x="4520481" y="1872566"/>
              <a:ext cx="188544" cy="149877"/>
            </a:xfrm>
            <a:custGeom>
              <a:avLst/>
              <a:gdLst/>
              <a:ahLst/>
              <a:cxnLst/>
              <a:rect l="l" t="t" r="r" b="b"/>
              <a:pathLst>
                <a:path w="4091" h="3252" extrusionOk="0">
                  <a:moveTo>
                    <a:pt x="147" y="1"/>
                  </a:moveTo>
                  <a:cubicBezTo>
                    <a:pt x="68" y="1"/>
                    <a:pt x="0" y="96"/>
                    <a:pt x="76" y="153"/>
                  </a:cubicBezTo>
                  <a:lnTo>
                    <a:pt x="3410" y="2843"/>
                  </a:lnTo>
                  <a:lnTo>
                    <a:pt x="3886" y="3224"/>
                  </a:lnTo>
                  <a:cubicBezTo>
                    <a:pt x="3907" y="3243"/>
                    <a:pt x="3931" y="3251"/>
                    <a:pt x="3953" y="3251"/>
                  </a:cubicBezTo>
                  <a:cubicBezTo>
                    <a:pt x="4029" y="3251"/>
                    <a:pt x="4091" y="3158"/>
                    <a:pt x="4017" y="3093"/>
                  </a:cubicBezTo>
                  <a:lnTo>
                    <a:pt x="695" y="414"/>
                  </a:lnTo>
                  <a:lnTo>
                    <a:pt x="207" y="22"/>
                  </a:lnTo>
                  <a:cubicBezTo>
                    <a:pt x="188" y="7"/>
                    <a:pt x="167" y="1"/>
                    <a:pt x="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6" name="Google Shape;25506;p69"/>
            <p:cNvSpPr/>
            <p:nvPr/>
          </p:nvSpPr>
          <p:spPr>
            <a:xfrm>
              <a:off x="4508544" y="2018018"/>
              <a:ext cx="200895" cy="65951"/>
            </a:xfrm>
            <a:custGeom>
              <a:avLst/>
              <a:gdLst/>
              <a:ahLst/>
              <a:cxnLst/>
              <a:rect l="l" t="t" r="r" b="b"/>
              <a:pathLst>
                <a:path w="4359" h="1431" extrusionOk="0">
                  <a:moveTo>
                    <a:pt x="4220" y="1"/>
                  </a:moveTo>
                  <a:cubicBezTo>
                    <a:pt x="4208" y="1"/>
                    <a:pt x="4195" y="3"/>
                    <a:pt x="4181" y="9"/>
                  </a:cubicBezTo>
                  <a:cubicBezTo>
                    <a:pt x="2847" y="461"/>
                    <a:pt x="1466" y="854"/>
                    <a:pt x="109" y="1259"/>
                  </a:cubicBezTo>
                  <a:cubicBezTo>
                    <a:pt x="0" y="1281"/>
                    <a:pt x="50" y="1430"/>
                    <a:pt x="149" y="1430"/>
                  </a:cubicBezTo>
                  <a:cubicBezTo>
                    <a:pt x="159" y="1430"/>
                    <a:pt x="169" y="1429"/>
                    <a:pt x="180" y="1426"/>
                  </a:cubicBezTo>
                  <a:cubicBezTo>
                    <a:pt x="1549" y="1033"/>
                    <a:pt x="2919" y="640"/>
                    <a:pt x="4264" y="175"/>
                  </a:cubicBezTo>
                  <a:cubicBezTo>
                    <a:pt x="4359" y="144"/>
                    <a:pt x="4314" y="1"/>
                    <a:pt x="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7" name="Google Shape;25507;p69"/>
            <p:cNvSpPr/>
            <p:nvPr/>
          </p:nvSpPr>
          <p:spPr>
            <a:xfrm>
              <a:off x="4374845" y="1623555"/>
              <a:ext cx="161998" cy="254956"/>
            </a:xfrm>
            <a:custGeom>
              <a:avLst/>
              <a:gdLst/>
              <a:ahLst/>
              <a:cxnLst/>
              <a:rect l="l" t="t" r="r" b="b"/>
              <a:pathLst>
                <a:path w="3515" h="5532" extrusionOk="0">
                  <a:moveTo>
                    <a:pt x="120" y="1"/>
                  </a:moveTo>
                  <a:cubicBezTo>
                    <a:pt x="58" y="1"/>
                    <a:pt x="0" y="61"/>
                    <a:pt x="33" y="126"/>
                  </a:cubicBezTo>
                  <a:cubicBezTo>
                    <a:pt x="1093" y="1936"/>
                    <a:pt x="2224" y="3698"/>
                    <a:pt x="3307" y="5484"/>
                  </a:cubicBezTo>
                  <a:cubicBezTo>
                    <a:pt x="3326" y="5518"/>
                    <a:pt x="3355" y="5531"/>
                    <a:pt x="3385" y="5531"/>
                  </a:cubicBezTo>
                  <a:cubicBezTo>
                    <a:pt x="3449" y="5531"/>
                    <a:pt x="3515" y="5466"/>
                    <a:pt x="3474" y="5401"/>
                  </a:cubicBezTo>
                  <a:cubicBezTo>
                    <a:pt x="2391" y="3615"/>
                    <a:pt x="1248" y="1841"/>
                    <a:pt x="200" y="43"/>
                  </a:cubicBezTo>
                  <a:cubicBezTo>
                    <a:pt x="178" y="13"/>
                    <a:pt x="148" y="1"/>
                    <a:pt x="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8" name="Google Shape;25508;p69"/>
            <p:cNvSpPr/>
            <p:nvPr/>
          </p:nvSpPr>
          <p:spPr>
            <a:xfrm>
              <a:off x="4383924" y="1389845"/>
              <a:ext cx="45258" cy="248780"/>
            </a:xfrm>
            <a:custGeom>
              <a:avLst/>
              <a:gdLst/>
              <a:ahLst/>
              <a:cxnLst/>
              <a:rect l="l" t="t" r="r" b="b"/>
              <a:pathLst>
                <a:path w="982" h="5398" extrusionOk="0">
                  <a:moveTo>
                    <a:pt x="864" y="1"/>
                  </a:moveTo>
                  <a:cubicBezTo>
                    <a:pt x="829" y="1"/>
                    <a:pt x="798" y="20"/>
                    <a:pt x="789" y="66"/>
                  </a:cubicBezTo>
                  <a:lnTo>
                    <a:pt x="110" y="4626"/>
                  </a:lnTo>
                  <a:lnTo>
                    <a:pt x="15" y="5281"/>
                  </a:lnTo>
                  <a:cubicBezTo>
                    <a:pt x="1" y="5352"/>
                    <a:pt x="58" y="5397"/>
                    <a:pt x="112" y="5397"/>
                  </a:cubicBezTo>
                  <a:cubicBezTo>
                    <a:pt x="149" y="5397"/>
                    <a:pt x="184" y="5376"/>
                    <a:pt x="193" y="5328"/>
                  </a:cubicBezTo>
                  <a:lnTo>
                    <a:pt x="872" y="768"/>
                  </a:lnTo>
                  <a:lnTo>
                    <a:pt x="967" y="125"/>
                  </a:lnTo>
                  <a:cubicBezTo>
                    <a:pt x="982" y="52"/>
                    <a:pt x="919" y="1"/>
                    <a:pt x="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9" name="Google Shape;25509;p69"/>
            <p:cNvSpPr/>
            <p:nvPr/>
          </p:nvSpPr>
          <p:spPr>
            <a:xfrm>
              <a:off x="4425403" y="1281954"/>
              <a:ext cx="197715" cy="106093"/>
            </a:xfrm>
            <a:custGeom>
              <a:avLst/>
              <a:gdLst/>
              <a:ahLst/>
              <a:cxnLst/>
              <a:rect l="l" t="t" r="r" b="b"/>
              <a:pathLst>
                <a:path w="4290" h="2302" extrusionOk="0">
                  <a:moveTo>
                    <a:pt x="4150" y="1"/>
                  </a:moveTo>
                  <a:cubicBezTo>
                    <a:pt x="4135" y="1"/>
                    <a:pt x="4119" y="5"/>
                    <a:pt x="4103" y="14"/>
                  </a:cubicBezTo>
                  <a:lnTo>
                    <a:pt x="591" y="1871"/>
                  </a:lnTo>
                  <a:lnTo>
                    <a:pt x="91" y="2133"/>
                  </a:lnTo>
                  <a:cubicBezTo>
                    <a:pt x="1" y="2183"/>
                    <a:pt x="54" y="2301"/>
                    <a:pt x="138" y="2301"/>
                  </a:cubicBezTo>
                  <a:cubicBezTo>
                    <a:pt x="153" y="2301"/>
                    <a:pt x="170" y="2297"/>
                    <a:pt x="186" y="2288"/>
                  </a:cubicBezTo>
                  <a:lnTo>
                    <a:pt x="3699" y="430"/>
                  </a:lnTo>
                  <a:lnTo>
                    <a:pt x="4199" y="168"/>
                  </a:lnTo>
                  <a:cubicBezTo>
                    <a:pt x="4290" y="128"/>
                    <a:pt x="4234"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0" name="Google Shape;25510;p69"/>
            <p:cNvSpPr/>
            <p:nvPr/>
          </p:nvSpPr>
          <p:spPr>
            <a:xfrm>
              <a:off x="4260548" y="1370350"/>
              <a:ext cx="43967" cy="34059"/>
            </a:xfrm>
            <a:custGeom>
              <a:avLst/>
              <a:gdLst/>
              <a:ahLst/>
              <a:cxnLst/>
              <a:rect l="l" t="t" r="r" b="b"/>
              <a:pathLst>
                <a:path w="954" h="739" extrusionOk="0">
                  <a:moveTo>
                    <a:pt x="477" y="1"/>
                  </a:moveTo>
                  <a:cubicBezTo>
                    <a:pt x="1" y="1"/>
                    <a:pt x="1" y="739"/>
                    <a:pt x="477" y="739"/>
                  </a:cubicBezTo>
                  <a:cubicBezTo>
                    <a:pt x="953" y="739"/>
                    <a:pt x="953"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1" name="Google Shape;25511;p69"/>
            <p:cNvSpPr/>
            <p:nvPr/>
          </p:nvSpPr>
          <p:spPr>
            <a:xfrm>
              <a:off x="4533846" y="2376164"/>
              <a:ext cx="31846" cy="25302"/>
            </a:xfrm>
            <a:custGeom>
              <a:avLst/>
              <a:gdLst/>
              <a:ahLst/>
              <a:cxnLst/>
              <a:rect l="l" t="t" r="r" b="b"/>
              <a:pathLst>
                <a:path w="691" h="549" extrusionOk="0">
                  <a:moveTo>
                    <a:pt x="346" y="1"/>
                  </a:moveTo>
                  <a:cubicBezTo>
                    <a:pt x="0" y="24"/>
                    <a:pt x="0" y="525"/>
                    <a:pt x="346" y="548"/>
                  </a:cubicBezTo>
                  <a:cubicBezTo>
                    <a:pt x="691" y="525"/>
                    <a:pt x="691" y="24"/>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2" name="Google Shape;25512;p69"/>
            <p:cNvSpPr/>
            <p:nvPr/>
          </p:nvSpPr>
          <p:spPr>
            <a:xfrm>
              <a:off x="4867474" y="1955846"/>
              <a:ext cx="37331" cy="29127"/>
            </a:xfrm>
            <a:custGeom>
              <a:avLst/>
              <a:gdLst/>
              <a:ahLst/>
              <a:cxnLst/>
              <a:rect l="l" t="t" r="r" b="b"/>
              <a:pathLst>
                <a:path w="810" h="632" extrusionOk="0">
                  <a:moveTo>
                    <a:pt x="405" y="0"/>
                  </a:moveTo>
                  <a:cubicBezTo>
                    <a:pt x="0" y="0"/>
                    <a:pt x="0" y="632"/>
                    <a:pt x="405" y="632"/>
                  </a:cubicBezTo>
                  <a:cubicBezTo>
                    <a:pt x="810" y="632"/>
                    <a:pt x="810"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3" name="Google Shape;25513;p69"/>
            <p:cNvSpPr/>
            <p:nvPr/>
          </p:nvSpPr>
          <p:spPr>
            <a:xfrm>
              <a:off x="4250132" y="1921280"/>
              <a:ext cx="37377" cy="29680"/>
            </a:xfrm>
            <a:custGeom>
              <a:avLst/>
              <a:gdLst/>
              <a:ahLst/>
              <a:cxnLst/>
              <a:rect l="l" t="t" r="r" b="b"/>
              <a:pathLst>
                <a:path w="811" h="644" extrusionOk="0">
                  <a:moveTo>
                    <a:pt x="406" y="0"/>
                  </a:moveTo>
                  <a:cubicBezTo>
                    <a:pt x="1" y="0"/>
                    <a:pt x="1" y="643"/>
                    <a:pt x="406" y="643"/>
                  </a:cubicBezTo>
                  <a:cubicBezTo>
                    <a:pt x="810" y="643"/>
                    <a:pt x="810" y="0"/>
                    <a:pt x="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4" name="Google Shape;25514;p69"/>
            <p:cNvSpPr/>
            <p:nvPr/>
          </p:nvSpPr>
          <p:spPr>
            <a:xfrm>
              <a:off x="4556890" y="1592031"/>
              <a:ext cx="54890" cy="43414"/>
            </a:xfrm>
            <a:custGeom>
              <a:avLst/>
              <a:gdLst/>
              <a:ahLst/>
              <a:cxnLst/>
              <a:rect l="l" t="t" r="r" b="b"/>
              <a:pathLst>
                <a:path w="1191" h="942" extrusionOk="0">
                  <a:moveTo>
                    <a:pt x="596" y="1"/>
                  </a:moveTo>
                  <a:cubicBezTo>
                    <a:pt x="0" y="1"/>
                    <a:pt x="0" y="941"/>
                    <a:pt x="596" y="941"/>
                  </a:cubicBezTo>
                  <a:cubicBezTo>
                    <a:pt x="1191" y="941"/>
                    <a:pt x="1191" y="1"/>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5" name="Google Shape;25515;p69"/>
          <p:cNvGrpSpPr/>
          <p:nvPr/>
        </p:nvGrpSpPr>
        <p:grpSpPr>
          <a:xfrm>
            <a:off x="7304739" y="3418215"/>
            <a:ext cx="1138480" cy="684213"/>
            <a:chOff x="1536620" y="2202550"/>
            <a:chExt cx="1138480" cy="684213"/>
          </a:xfrm>
        </p:grpSpPr>
        <p:sp>
          <p:nvSpPr>
            <p:cNvPr id="25516" name="Google Shape;25516;p69"/>
            <p:cNvSpPr/>
            <p:nvPr/>
          </p:nvSpPr>
          <p:spPr>
            <a:xfrm flipH="1">
              <a:off x="2481927" y="2780750"/>
              <a:ext cx="66684" cy="57341"/>
            </a:xfrm>
            <a:custGeom>
              <a:avLst/>
              <a:gdLst/>
              <a:ahLst/>
              <a:cxnLst/>
              <a:rect l="l" t="t" r="r" b="b"/>
              <a:pathLst>
                <a:path w="1299" h="1117" extrusionOk="0">
                  <a:moveTo>
                    <a:pt x="558" y="1"/>
                  </a:moveTo>
                  <a:cubicBezTo>
                    <a:pt x="272" y="1"/>
                    <a:pt x="1" y="219"/>
                    <a:pt x="1" y="557"/>
                  </a:cubicBezTo>
                  <a:cubicBezTo>
                    <a:pt x="1" y="866"/>
                    <a:pt x="251" y="1116"/>
                    <a:pt x="560" y="1116"/>
                  </a:cubicBezTo>
                  <a:cubicBezTo>
                    <a:pt x="1060" y="1116"/>
                    <a:pt x="1299" y="521"/>
                    <a:pt x="953" y="164"/>
                  </a:cubicBezTo>
                  <a:cubicBezTo>
                    <a:pt x="837" y="52"/>
                    <a:pt x="696"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7" name="Google Shape;25517;p69"/>
            <p:cNvSpPr/>
            <p:nvPr/>
          </p:nvSpPr>
          <p:spPr>
            <a:xfrm flipH="1">
              <a:off x="2387163" y="2587373"/>
              <a:ext cx="67300" cy="57547"/>
            </a:xfrm>
            <a:custGeom>
              <a:avLst/>
              <a:gdLst/>
              <a:ahLst/>
              <a:cxnLst/>
              <a:rect l="l" t="t" r="r" b="b"/>
              <a:pathLst>
                <a:path w="1311" h="1121" extrusionOk="0">
                  <a:moveTo>
                    <a:pt x="557" y="0"/>
                  </a:moveTo>
                  <a:cubicBezTo>
                    <a:pt x="271" y="0"/>
                    <a:pt x="0" y="224"/>
                    <a:pt x="0" y="561"/>
                  </a:cubicBezTo>
                  <a:cubicBezTo>
                    <a:pt x="0" y="859"/>
                    <a:pt x="250" y="1109"/>
                    <a:pt x="560" y="1121"/>
                  </a:cubicBezTo>
                  <a:cubicBezTo>
                    <a:pt x="1060" y="1121"/>
                    <a:pt x="1310" y="514"/>
                    <a:pt x="953" y="168"/>
                  </a:cubicBezTo>
                  <a:cubicBezTo>
                    <a:pt x="837" y="52"/>
                    <a:pt x="695" y="0"/>
                    <a:pt x="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8" name="Google Shape;25518;p69"/>
            <p:cNvSpPr/>
            <p:nvPr/>
          </p:nvSpPr>
          <p:spPr>
            <a:xfrm flipH="1">
              <a:off x="2089110" y="2455726"/>
              <a:ext cx="67300" cy="57598"/>
            </a:xfrm>
            <a:custGeom>
              <a:avLst/>
              <a:gdLst/>
              <a:ahLst/>
              <a:cxnLst/>
              <a:rect l="l" t="t" r="r" b="b"/>
              <a:pathLst>
                <a:path w="1311" h="1122" extrusionOk="0">
                  <a:moveTo>
                    <a:pt x="563" y="1"/>
                  </a:moveTo>
                  <a:cubicBezTo>
                    <a:pt x="277" y="1"/>
                    <a:pt x="0" y="224"/>
                    <a:pt x="0" y="562"/>
                  </a:cubicBezTo>
                  <a:cubicBezTo>
                    <a:pt x="0" y="871"/>
                    <a:pt x="251" y="1109"/>
                    <a:pt x="560" y="1121"/>
                  </a:cubicBezTo>
                  <a:cubicBezTo>
                    <a:pt x="1060" y="1121"/>
                    <a:pt x="1310" y="514"/>
                    <a:pt x="953" y="169"/>
                  </a:cubicBezTo>
                  <a:cubicBezTo>
                    <a:pt x="841" y="53"/>
                    <a:pt x="701" y="1"/>
                    <a:pt x="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9" name="Google Shape;25519;p69"/>
            <p:cNvSpPr/>
            <p:nvPr/>
          </p:nvSpPr>
          <p:spPr>
            <a:xfrm flipH="1">
              <a:off x="1536620" y="2328477"/>
              <a:ext cx="67249" cy="57598"/>
            </a:xfrm>
            <a:custGeom>
              <a:avLst/>
              <a:gdLst/>
              <a:ahLst/>
              <a:cxnLst/>
              <a:rect l="l" t="t" r="r" b="b"/>
              <a:pathLst>
                <a:path w="1310" h="1122" extrusionOk="0">
                  <a:moveTo>
                    <a:pt x="563" y="1"/>
                  </a:moveTo>
                  <a:cubicBezTo>
                    <a:pt x="277" y="1"/>
                    <a:pt x="0" y="224"/>
                    <a:pt x="0" y="562"/>
                  </a:cubicBezTo>
                  <a:cubicBezTo>
                    <a:pt x="12" y="871"/>
                    <a:pt x="250" y="1109"/>
                    <a:pt x="560" y="1121"/>
                  </a:cubicBezTo>
                  <a:cubicBezTo>
                    <a:pt x="1060" y="1121"/>
                    <a:pt x="1310" y="514"/>
                    <a:pt x="953" y="169"/>
                  </a:cubicBezTo>
                  <a:cubicBezTo>
                    <a:pt x="840" y="53"/>
                    <a:pt x="700" y="1"/>
                    <a:pt x="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0" name="Google Shape;25520;p69"/>
            <p:cNvSpPr/>
            <p:nvPr/>
          </p:nvSpPr>
          <p:spPr>
            <a:xfrm flipH="1">
              <a:off x="2419453" y="2612937"/>
              <a:ext cx="112372" cy="203030"/>
            </a:xfrm>
            <a:custGeom>
              <a:avLst/>
              <a:gdLst/>
              <a:ahLst/>
              <a:cxnLst/>
              <a:rect l="l" t="t" r="r" b="b"/>
              <a:pathLst>
                <a:path w="2189" h="3955" extrusionOk="0">
                  <a:moveTo>
                    <a:pt x="2060" y="0"/>
                  </a:moveTo>
                  <a:cubicBezTo>
                    <a:pt x="2033" y="0"/>
                    <a:pt x="2005" y="12"/>
                    <a:pt x="1984" y="40"/>
                  </a:cubicBezTo>
                  <a:cubicBezTo>
                    <a:pt x="1114" y="1183"/>
                    <a:pt x="1031" y="2718"/>
                    <a:pt x="55" y="3790"/>
                  </a:cubicBezTo>
                  <a:cubicBezTo>
                    <a:pt x="1" y="3862"/>
                    <a:pt x="62" y="3954"/>
                    <a:pt x="126" y="3954"/>
                  </a:cubicBezTo>
                  <a:cubicBezTo>
                    <a:pt x="147" y="3954"/>
                    <a:pt x="168" y="3944"/>
                    <a:pt x="186" y="3921"/>
                  </a:cubicBezTo>
                  <a:cubicBezTo>
                    <a:pt x="674" y="3385"/>
                    <a:pt x="972" y="2730"/>
                    <a:pt x="1222" y="2064"/>
                  </a:cubicBezTo>
                  <a:cubicBezTo>
                    <a:pt x="1484" y="1385"/>
                    <a:pt x="1698" y="706"/>
                    <a:pt x="2138" y="135"/>
                  </a:cubicBezTo>
                  <a:cubicBezTo>
                    <a:pt x="2189" y="67"/>
                    <a:pt x="2126"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1" name="Google Shape;25521;p69"/>
            <p:cNvSpPr/>
            <p:nvPr/>
          </p:nvSpPr>
          <p:spPr>
            <a:xfrm rot="2520091" flipH="1">
              <a:off x="2124336" y="2495982"/>
              <a:ext cx="305693" cy="104567"/>
            </a:xfrm>
            <a:custGeom>
              <a:avLst/>
              <a:gdLst/>
              <a:ahLst/>
              <a:cxnLst/>
              <a:rect l="l" t="t" r="r" b="b"/>
              <a:pathLst>
                <a:path w="5955" h="2037" extrusionOk="0">
                  <a:moveTo>
                    <a:pt x="110" y="0"/>
                  </a:moveTo>
                  <a:cubicBezTo>
                    <a:pt x="28" y="0"/>
                    <a:pt x="1" y="154"/>
                    <a:pt x="96" y="186"/>
                  </a:cubicBezTo>
                  <a:cubicBezTo>
                    <a:pt x="1941" y="960"/>
                    <a:pt x="3906" y="1377"/>
                    <a:pt x="5799" y="2032"/>
                  </a:cubicBezTo>
                  <a:cubicBezTo>
                    <a:pt x="5810" y="2035"/>
                    <a:pt x="5820" y="2036"/>
                    <a:pt x="5829" y="2036"/>
                  </a:cubicBezTo>
                  <a:cubicBezTo>
                    <a:pt x="5925" y="2036"/>
                    <a:pt x="5955" y="1886"/>
                    <a:pt x="5847" y="1853"/>
                  </a:cubicBezTo>
                  <a:cubicBezTo>
                    <a:pt x="3954" y="1198"/>
                    <a:pt x="1989" y="782"/>
                    <a:pt x="144" y="8"/>
                  </a:cubicBezTo>
                  <a:cubicBezTo>
                    <a:pt x="132" y="2"/>
                    <a:pt x="121"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2" name="Google Shape;25522;p69"/>
            <p:cNvSpPr/>
            <p:nvPr/>
          </p:nvSpPr>
          <p:spPr>
            <a:xfrm flipH="1">
              <a:off x="2633519" y="2481675"/>
              <a:ext cx="41581" cy="39785"/>
            </a:xfrm>
            <a:custGeom>
              <a:avLst/>
              <a:gdLst/>
              <a:ahLst/>
              <a:cxnLst/>
              <a:rect l="l" t="t" r="r" b="b"/>
              <a:pathLst>
                <a:path w="810" h="775" extrusionOk="0">
                  <a:moveTo>
                    <a:pt x="810" y="406"/>
                  </a:moveTo>
                  <a:cubicBezTo>
                    <a:pt x="774" y="572"/>
                    <a:pt x="750" y="775"/>
                    <a:pt x="524" y="763"/>
                  </a:cubicBezTo>
                  <a:cubicBezTo>
                    <a:pt x="357" y="751"/>
                    <a:pt x="0" y="715"/>
                    <a:pt x="24" y="465"/>
                  </a:cubicBezTo>
                  <a:cubicBezTo>
                    <a:pt x="48" y="275"/>
                    <a:pt x="191" y="49"/>
                    <a:pt x="393" y="25"/>
                  </a:cubicBezTo>
                  <a:cubicBezTo>
                    <a:pt x="619" y="1"/>
                    <a:pt x="798" y="180"/>
                    <a:pt x="798" y="394"/>
                  </a:cubicBezTo>
                  <a:cubicBezTo>
                    <a:pt x="798" y="442"/>
                    <a:pt x="810" y="156"/>
                    <a:pt x="810" y="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3" name="Google Shape;25523;p69"/>
            <p:cNvSpPr/>
            <p:nvPr/>
          </p:nvSpPr>
          <p:spPr>
            <a:xfrm flipH="1">
              <a:off x="1777029" y="2605982"/>
              <a:ext cx="66684" cy="57187"/>
            </a:xfrm>
            <a:custGeom>
              <a:avLst/>
              <a:gdLst/>
              <a:ahLst/>
              <a:cxnLst/>
              <a:rect l="l" t="t" r="r" b="b"/>
              <a:pathLst>
                <a:path w="1299" h="1114" extrusionOk="0">
                  <a:moveTo>
                    <a:pt x="563" y="1"/>
                  </a:moveTo>
                  <a:cubicBezTo>
                    <a:pt x="275" y="1"/>
                    <a:pt x="1" y="222"/>
                    <a:pt x="1" y="554"/>
                  </a:cubicBezTo>
                  <a:cubicBezTo>
                    <a:pt x="1" y="863"/>
                    <a:pt x="251" y="1113"/>
                    <a:pt x="560" y="1113"/>
                  </a:cubicBezTo>
                  <a:cubicBezTo>
                    <a:pt x="1048" y="1113"/>
                    <a:pt x="1299" y="518"/>
                    <a:pt x="953" y="161"/>
                  </a:cubicBezTo>
                  <a:cubicBezTo>
                    <a:pt x="839" y="50"/>
                    <a:pt x="699"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4" name="Google Shape;25524;p69"/>
            <p:cNvSpPr/>
            <p:nvPr/>
          </p:nvSpPr>
          <p:spPr>
            <a:xfrm>
              <a:off x="2094618" y="2842888"/>
              <a:ext cx="56250" cy="43875"/>
            </a:xfrm>
            <a:custGeom>
              <a:avLst/>
              <a:gdLst/>
              <a:ahLst/>
              <a:cxnLst/>
              <a:rect l="l" t="t" r="r" b="b"/>
              <a:pathLst>
                <a:path w="2250" h="1755" extrusionOk="0">
                  <a:moveTo>
                    <a:pt x="1125" y="0"/>
                  </a:moveTo>
                  <a:cubicBezTo>
                    <a:pt x="1" y="0"/>
                    <a:pt x="1" y="1754"/>
                    <a:pt x="1125" y="1754"/>
                  </a:cubicBezTo>
                  <a:cubicBezTo>
                    <a:pt x="2249" y="1754"/>
                    <a:pt x="224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25" name="Google Shape;25525;p69"/>
            <p:cNvCxnSpPr/>
            <p:nvPr/>
          </p:nvCxnSpPr>
          <p:spPr>
            <a:xfrm>
              <a:off x="1579325" y="2353850"/>
              <a:ext cx="522000" cy="128400"/>
            </a:xfrm>
            <a:prstGeom prst="straightConnector1">
              <a:avLst/>
            </a:prstGeom>
            <a:noFill/>
            <a:ln w="9525" cap="flat" cmpd="sng">
              <a:solidFill>
                <a:schemeClr val="accent5"/>
              </a:solidFill>
              <a:prstDash val="solid"/>
              <a:round/>
              <a:headEnd type="none" w="med" len="med"/>
              <a:tailEnd type="none" w="med" len="med"/>
            </a:ln>
          </p:spPr>
        </p:cxnSp>
        <p:sp>
          <p:nvSpPr>
            <p:cNvPr id="25526" name="Google Shape;25526;p69"/>
            <p:cNvSpPr/>
            <p:nvPr/>
          </p:nvSpPr>
          <p:spPr>
            <a:xfrm>
              <a:off x="1955493" y="2202550"/>
              <a:ext cx="56250" cy="43875"/>
            </a:xfrm>
            <a:custGeom>
              <a:avLst/>
              <a:gdLst/>
              <a:ahLst/>
              <a:cxnLst/>
              <a:rect l="l" t="t" r="r" b="b"/>
              <a:pathLst>
                <a:path w="2250" h="1755" extrusionOk="0">
                  <a:moveTo>
                    <a:pt x="1125" y="0"/>
                  </a:moveTo>
                  <a:cubicBezTo>
                    <a:pt x="1" y="0"/>
                    <a:pt x="1" y="1754"/>
                    <a:pt x="1125" y="1754"/>
                  </a:cubicBezTo>
                  <a:cubicBezTo>
                    <a:pt x="2249" y="1754"/>
                    <a:pt x="224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7" name="Google Shape;25527;p69"/>
            <p:cNvSpPr/>
            <p:nvPr/>
          </p:nvSpPr>
          <p:spPr>
            <a:xfrm flipH="1">
              <a:off x="2494469" y="2341900"/>
              <a:ext cx="41581" cy="39785"/>
            </a:xfrm>
            <a:custGeom>
              <a:avLst/>
              <a:gdLst/>
              <a:ahLst/>
              <a:cxnLst/>
              <a:rect l="l" t="t" r="r" b="b"/>
              <a:pathLst>
                <a:path w="810" h="775" extrusionOk="0">
                  <a:moveTo>
                    <a:pt x="810" y="406"/>
                  </a:moveTo>
                  <a:cubicBezTo>
                    <a:pt x="774" y="572"/>
                    <a:pt x="750" y="775"/>
                    <a:pt x="524" y="763"/>
                  </a:cubicBezTo>
                  <a:cubicBezTo>
                    <a:pt x="357" y="751"/>
                    <a:pt x="0" y="715"/>
                    <a:pt x="24" y="465"/>
                  </a:cubicBezTo>
                  <a:cubicBezTo>
                    <a:pt x="48" y="275"/>
                    <a:pt x="191" y="49"/>
                    <a:pt x="393" y="25"/>
                  </a:cubicBezTo>
                  <a:cubicBezTo>
                    <a:pt x="619" y="1"/>
                    <a:pt x="798" y="180"/>
                    <a:pt x="798" y="394"/>
                  </a:cubicBezTo>
                  <a:cubicBezTo>
                    <a:pt x="798" y="442"/>
                    <a:pt x="810" y="156"/>
                    <a:pt x="810" y="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28" name="Google Shape;25528;p69"/>
          <p:cNvGrpSpPr/>
          <p:nvPr/>
        </p:nvGrpSpPr>
        <p:grpSpPr>
          <a:xfrm>
            <a:off x="3950489" y="4792679"/>
            <a:ext cx="363110" cy="151607"/>
            <a:chOff x="3708023" y="4792679"/>
            <a:chExt cx="363110" cy="151607"/>
          </a:xfrm>
        </p:grpSpPr>
        <p:cxnSp>
          <p:nvCxnSpPr>
            <p:cNvPr id="25529" name="Google Shape;25529;p69"/>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530" name="Google Shape;25530;p69"/>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1" name="Google Shape;25531;p69"/>
          <p:cNvGrpSpPr/>
          <p:nvPr/>
        </p:nvGrpSpPr>
        <p:grpSpPr>
          <a:xfrm>
            <a:off x="4831532" y="4792679"/>
            <a:ext cx="363110" cy="151607"/>
            <a:chOff x="5075473" y="4792679"/>
            <a:chExt cx="363110" cy="151607"/>
          </a:xfrm>
        </p:grpSpPr>
        <p:cxnSp>
          <p:nvCxnSpPr>
            <p:cNvPr id="25532" name="Google Shape;25532;p69"/>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533" name="Google Shape;25533;p69"/>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34" name="Google Shape;25534;p69">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5" name="Google Shape;25535;p69">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36" name="Google Shape;25536;p69"/>
          <p:cNvGrpSpPr/>
          <p:nvPr/>
        </p:nvGrpSpPr>
        <p:grpSpPr>
          <a:xfrm>
            <a:off x="4406700" y="4764377"/>
            <a:ext cx="330600" cy="210673"/>
            <a:chOff x="4181350" y="4786752"/>
            <a:chExt cx="330600" cy="210673"/>
          </a:xfrm>
        </p:grpSpPr>
        <p:grpSp>
          <p:nvGrpSpPr>
            <p:cNvPr id="25537" name="Google Shape;25537;p69"/>
            <p:cNvGrpSpPr/>
            <p:nvPr/>
          </p:nvGrpSpPr>
          <p:grpSpPr>
            <a:xfrm>
              <a:off x="4257160" y="4786752"/>
              <a:ext cx="178983" cy="164217"/>
              <a:chOff x="3605095" y="3530536"/>
              <a:chExt cx="1280277" cy="1174657"/>
            </a:xfrm>
          </p:grpSpPr>
          <p:sp>
            <p:nvSpPr>
              <p:cNvPr id="25538" name="Google Shape;25538;p69"/>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9" name="Google Shape;25539;p69"/>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0" name="Google Shape;25540;p69"/>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1" name="Google Shape;25541;p69"/>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2" name="Google Shape;25542;p69"/>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543" name="Google Shape;25543;p69"/>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544" name="Google Shape;25544;p69">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45" name="Google Shape;25545;p69"/>
          <p:cNvGrpSpPr/>
          <p:nvPr/>
        </p:nvGrpSpPr>
        <p:grpSpPr>
          <a:xfrm>
            <a:off x="713213" y="903659"/>
            <a:ext cx="823401" cy="694393"/>
            <a:chOff x="713213" y="903659"/>
            <a:chExt cx="823401" cy="694393"/>
          </a:xfrm>
        </p:grpSpPr>
        <p:grpSp>
          <p:nvGrpSpPr>
            <p:cNvPr id="25546" name="Google Shape;25546;p69"/>
            <p:cNvGrpSpPr/>
            <p:nvPr/>
          </p:nvGrpSpPr>
          <p:grpSpPr>
            <a:xfrm>
              <a:off x="943050" y="1019525"/>
              <a:ext cx="410425" cy="405025"/>
              <a:chOff x="943050" y="1019525"/>
              <a:chExt cx="410425" cy="405025"/>
            </a:xfrm>
          </p:grpSpPr>
          <p:sp>
            <p:nvSpPr>
              <p:cNvPr id="25547" name="Google Shape;25547;p69"/>
              <p:cNvSpPr/>
              <p:nvPr/>
            </p:nvSpPr>
            <p:spPr>
              <a:xfrm>
                <a:off x="945125" y="1019525"/>
                <a:ext cx="405000" cy="405025"/>
              </a:xfrm>
              <a:custGeom>
                <a:avLst/>
                <a:gdLst/>
                <a:ahLst/>
                <a:cxnLst/>
                <a:rect l="l" t="t" r="r" b="b"/>
                <a:pathLst>
                  <a:path w="16200" h="16201" extrusionOk="0">
                    <a:moveTo>
                      <a:pt x="8100" y="1"/>
                    </a:moveTo>
                    <a:cubicBezTo>
                      <a:pt x="5952" y="1"/>
                      <a:pt x="3892" y="854"/>
                      <a:pt x="2373" y="2373"/>
                    </a:cubicBezTo>
                    <a:cubicBezTo>
                      <a:pt x="854" y="3892"/>
                      <a:pt x="0" y="5952"/>
                      <a:pt x="0" y="8100"/>
                    </a:cubicBezTo>
                    <a:cubicBezTo>
                      <a:pt x="0" y="10248"/>
                      <a:pt x="854" y="12309"/>
                      <a:pt x="2373" y="13828"/>
                    </a:cubicBezTo>
                    <a:cubicBezTo>
                      <a:pt x="3892" y="15347"/>
                      <a:pt x="5952" y="16201"/>
                      <a:pt x="8100" y="16201"/>
                    </a:cubicBezTo>
                    <a:cubicBezTo>
                      <a:pt x="10248" y="16201"/>
                      <a:pt x="12308" y="15347"/>
                      <a:pt x="13827" y="13828"/>
                    </a:cubicBezTo>
                    <a:cubicBezTo>
                      <a:pt x="15346" y="12309"/>
                      <a:pt x="16199" y="10248"/>
                      <a:pt x="16199" y="8100"/>
                    </a:cubicBezTo>
                    <a:cubicBezTo>
                      <a:pt x="16199" y="5952"/>
                      <a:pt x="15346" y="3892"/>
                      <a:pt x="13827" y="2373"/>
                    </a:cubicBezTo>
                    <a:cubicBezTo>
                      <a:pt x="12308" y="854"/>
                      <a:pt x="10248" y="1"/>
                      <a:pt x="8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8" name="Google Shape;25548;p69"/>
              <p:cNvSpPr/>
              <p:nvPr/>
            </p:nvSpPr>
            <p:spPr>
              <a:xfrm>
                <a:off x="966125" y="1019625"/>
                <a:ext cx="283750" cy="367125"/>
              </a:xfrm>
              <a:custGeom>
                <a:avLst/>
                <a:gdLst/>
                <a:ahLst/>
                <a:cxnLst/>
                <a:rect l="l" t="t" r="r" b="b"/>
                <a:pathLst>
                  <a:path w="11350" h="14685" extrusionOk="0">
                    <a:moveTo>
                      <a:pt x="7015" y="1"/>
                    </a:moveTo>
                    <a:cubicBezTo>
                      <a:pt x="6335" y="22"/>
                      <a:pt x="5681" y="135"/>
                      <a:pt x="5054" y="312"/>
                    </a:cubicBezTo>
                    <a:cubicBezTo>
                      <a:pt x="5105" y="1295"/>
                      <a:pt x="5054" y="2265"/>
                      <a:pt x="4875" y="3223"/>
                    </a:cubicBezTo>
                    <a:cubicBezTo>
                      <a:pt x="5539" y="3287"/>
                      <a:pt x="6178" y="3850"/>
                      <a:pt x="5966" y="4686"/>
                    </a:cubicBezTo>
                    <a:cubicBezTo>
                      <a:pt x="5458" y="6693"/>
                      <a:pt x="4334" y="8463"/>
                      <a:pt x="2783" y="9832"/>
                    </a:cubicBezTo>
                    <a:cubicBezTo>
                      <a:pt x="1975" y="10546"/>
                      <a:pt x="1028" y="11281"/>
                      <a:pt x="0" y="11668"/>
                    </a:cubicBezTo>
                    <a:cubicBezTo>
                      <a:pt x="373" y="12426"/>
                      <a:pt x="864" y="13112"/>
                      <a:pt x="1442" y="13712"/>
                    </a:cubicBezTo>
                    <a:cubicBezTo>
                      <a:pt x="2444" y="13287"/>
                      <a:pt x="3222" y="12494"/>
                      <a:pt x="3946" y="11675"/>
                    </a:cubicBezTo>
                    <a:cubicBezTo>
                      <a:pt x="4184" y="11406"/>
                      <a:pt x="4459" y="11293"/>
                      <a:pt x="4726" y="11293"/>
                    </a:cubicBezTo>
                    <a:cubicBezTo>
                      <a:pt x="5593" y="11293"/>
                      <a:pt x="6385" y="12479"/>
                      <a:pt x="5618" y="13347"/>
                    </a:cubicBezTo>
                    <a:cubicBezTo>
                      <a:pt x="5195" y="13825"/>
                      <a:pt x="4742" y="14277"/>
                      <a:pt x="4255" y="14685"/>
                    </a:cubicBezTo>
                    <a:cubicBezTo>
                      <a:pt x="6412" y="13500"/>
                      <a:pt x="8445" y="10893"/>
                      <a:pt x="9445" y="9025"/>
                    </a:cubicBezTo>
                    <a:cubicBezTo>
                      <a:pt x="10731" y="6618"/>
                      <a:pt x="11127" y="3830"/>
                      <a:pt x="11349" y="1120"/>
                    </a:cubicBezTo>
                    <a:cubicBezTo>
                      <a:pt x="10783" y="787"/>
                      <a:pt x="10180" y="513"/>
                      <a:pt x="9538" y="326"/>
                    </a:cubicBezTo>
                    <a:lnTo>
                      <a:pt x="9538" y="326"/>
                    </a:lnTo>
                    <a:cubicBezTo>
                      <a:pt x="10088" y="3248"/>
                      <a:pt x="9346" y="6044"/>
                      <a:pt x="7572" y="8596"/>
                    </a:cubicBezTo>
                    <a:cubicBezTo>
                      <a:pt x="7313" y="8968"/>
                      <a:pt x="6948" y="9123"/>
                      <a:pt x="6587" y="9123"/>
                    </a:cubicBezTo>
                    <a:cubicBezTo>
                      <a:pt x="5743" y="9123"/>
                      <a:pt x="4921" y="8279"/>
                      <a:pt x="5530" y="7402"/>
                    </a:cubicBezTo>
                    <a:cubicBezTo>
                      <a:pt x="7163" y="5053"/>
                      <a:pt x="7769" y="2692"/>
                      <a:pt x="7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9" name="Google Shape;25549;p69"/>
              <p:cNvSpPr/>
              <p:nvPr/>
            </p:nvSpPr>
            <p:spPr>
              <a:xfrm>
                <a:off x="1224675" y="1137525"/>
                <a:ext cx="128050" cy="271575"/>
              </a:xfrm>
              <a:custGeom>
                <a:avLst/>
                <a:gdLst/>
                <a:ahLst/>
                <a:cxnLst/>
                <a:rect l="l" t="t" r="r" b="b"/>
                <a:pathLst>
                  <a:path w="5122" h="10863" extrusionOk="0">
                    <a:moveTo>
                      <a:pt x="4281" y="0"/>
                    </a:moveTo>
                    <a:cubicBezTo>
                      <a:pt x="4226" y="594"/>
                      <a:pt x="4141" y="1189"/>
                      <a:pt x="4029" y="1783"/>
                    </a:cubicBezTo>
                    <a:cubicBezTo>
                      <a:pt x="3915" y="2378"/>
                      <a:pt x="3489" y="2634"/>
                      <a:pt x="3033" y="2634"/>
                    </a:cubicBezTo>
                    <a:cubicBezTo>
                      <a:pt x="2808" y="2634"/>
                      <a:pt x="2575" y="2571"/>
                      <a:pt x="2369" y="2456"/>
                    </a:cubicBezTo>
                    <a:cubicBezTo>
                      <a:pt x="2055" y="3533"/>
                      <a:pt x="1647" y="4579"/>
                      <a:pt x="1110" y="5568"/>
                    </a:cubicBezTo>
                    <a:cubicBezTo>
                      <a:pt x="1339" y="5403"/>
                      <a:pt x="1614" y="5327"/>
                      <a:pt x="1884" y="5327"/>
                    </a:cubicBezTo>
                    <a:cubicBezTo>
                      <a:pt x="2616" y="5327"/>
                      <a:pt x="3315" y="5885"/>
                      <a:pt x="2967" y="6737"/>
                    </a:cubicBezTo>
                    <a:cubicBezTo>
                      <a:pt x="2306" y="8353"/>
                      <a:pt x="1274" y="9750"/>
                      <a:pt x="0" y="10862"/>
                    </a:cubicBezTo>
                    <a:cubicBezTo>
                      <a:pt x="3029" y="9615"/>
                      <a:pt x="5121" y="6599"/>
                      <a:pt x="5016" y="3133"/>
                    </a:cubicBezTo>
                    <a:cubicBezTo>
                      <a:pt x="4981" y="2014"/>
                      <a:pt x="4721" y="955"/>
                      <a:pt x="4281" y="0"/>
                    </a:cubicBezTo>
                    <a:close/>
                  </a:path>
                </a:pathLst>
              </a:custGeom>
              <a:solidFill>
                <a:srgbClr val="E29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0" name="Google Shape;25550;p69"/>
              <p:cNvSpPr/>
              <p:nvPr/>
            </p:nvSpPr>
            <p:spPr>
              <a:xfrm>
                <a:off x="943050" y="1054375"/>
                <a:ext cx="91350" cy="175575"/>
              </a:xfrm>
              <a:custGeom>
                <a:avLst/>
                <a:gdLst/>
                <a:ahLst/>
                <a:cxnLst/>
                <a:rect l="l" t="t" r="r" b="b"/>
                <a:pathLst>
                  <a:path w="3654" h="7023" extrusionOk="0">
                    <a:moveTo>
                      <a:pt x="3653" y="1"/>
                    </a:moveTo>
                    <a:lnTo>
                      <a:pt x="3653" y="1"/>
                    </a:lnTo>
                    <a:cubicBezTo>
                      <a:pt x="1432" y="1505"/>
                      <a:pt x="1" y="4074"/>
                      <a:pt x="89" y="6952"/>
                    </a:cubicBezTo>
                    <a:cubicBezTo>
                      <a:pt x="90" y="6975"/>
                      <a:pt x="92" y="7000"/>
                      <a:pt x="94" y="7023"/>
                    </a:cubicBezTo>
                    <a:cubicBezTo>
                      <a:pt x="1431" y="6244"/>
                      <a:pt x="2488" y="4181"/>
                      <a:pt x="2992" y="3039"/>
                    </a:cubicBezTo>
                    <a:cubicBezTo>
                      <a:pt x="3435" y="2033"/>
                      <a:pt x="3621" y="1020"/>
                      <a:pt x="3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1" name="Google Shape;25551;p69"/>
              <p:cNvSpPr/>
              <p:nvPr/>
            </p:nvSpPr>
            <p:spPr>
              <a:xfrm>
                <a:off x="1026025" y="1069250"/>
                <a:ext cx="327450" cy="355275"/>
              </a:xfrm>
              <a:custGeom>
                <a:avLst/>
                <a:gdLst/>
                <a:ahLst/>
                <a:cxnLst/>
                <a:rect l="l" t="t" r="r" b="b"/>
                <a:pathLst>
                  <a:path w="13098" h="14211" extrusionOk="0">
                    <a:moveTo>
                      <a:pt x="10167" y="0"/>
                    </a:moveTo>
                    <a:cubicBezTo>
                      <a:pt x="11758" y="6025"/>
                      <a:pt x="6750" y="12795"/>
                      <a:pt x="1565" y="12795"/>
                    </a:cubicBezTo>
                    <a:cubicBezTo>
                      <a:pt x="1043" y="12795"/>
                      <a:pt x="519" y="12726"/>
                      <a:pt x="1" y="12581"/>
                    </a:cubicBezTo>
                    <a:lnTo>
                      <a:pt x="1" y="12581"/>
                    </a:lnTo>
                    <a:cubicBezTo>
                      <a:pt x="1358" y="13603"/>
                      <a:pt x="3040" y="14210"/>
                      <a:pt x="4858" y="14210"/>
                    </a:cubicBezTo>
                    <a:cubicBezTo>
                      <a:pt x="4943" y="14210"/>
                      <a:pt x="5028" y="14209"/>
                      <a:pt x="5113" y="14206"/>
                    </a:cubicBezTo>
                    <a:cubicBezTo>
                      <a:pt x="9585" y="14070"/>
                      <a:pt x="13098" y="10335"/>
                      <a:pt x="12961" y="5864"/>
                    </a:cubicBezTo>
                    <a:cubicBezTo>
                      <a:pt x="12889" y="3511"/>
                      <a:pt x="11814" y="1430"/>
                      <a:pt x="10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2" name="Google Shape;25552;p69"/>
            <p:cNvSpPr/>
            <p:nvPr/>
          </p:nvSpPr>
          <p:spPr>
            <a:xfrm flipH="1">
              <a:off x="878380" y="903659"/>
              <a:ext cx="60065" cy="60230"/>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3" name="Google Shape;25553;p69"/>
            <p:cNvSpPr/>
            <p:nvPr/>
          </p:nvSpPr>
          <p:spPr>
            <a:xfrm flipH="1">
              <a:off x="1044661" y="15377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4" name="Google Shape;25554;p69"/>
            <p:cNvSpPr/>
            <p:nvPr/>
          </p:nvSpPr>
          <p:spPr>
            <a:xfrm flipH="1">
              <a:off x="713213" y="1288729"/>
              <a:ext cx="69284" cy="41844"/>
            </a:xfrm>
            <a:custGeom>
              <a:avLst/>
              <a:gdLst/>
              <a:ahLst/>
              <a:cxnLst/>
              <a:rect l="l" t="t" r="r" b="b"/>
              <a:pathLst>
                <a:path w="5464" h="3300" extrusionOk="0">
                  <a:moveTo>
                    <a:pt x="2746" y="1"/>
                  </a:moveTo>
                  <a:cubicBezTo>
                    <a:pt x="2688" y="1"/>
                    <a:pt x="2628" y="2"/>
                    <a:pt x="2566" y="6"/>
                  </a:cubicBezTo>
                  <a:cubicBezTo>
                    <a:pt x="821" y="89"/>
                    <a:pt x="0" y="1947"/>
                    <a:pt x="1309" y="2882"/>
                  </a:cubicBezTo>
                  <a:cubicBezTo>
                    <a:pt x="1454" y="2986"/>
                    <a:pt x="1590" y="3059"/>
                    <a:pt x="1714" y="3122"/>
                  </a:cubicBezTo>
                  <a:cubicBezTo>
                    <a:pt x="1981" y="3245"/>
                    <a:pt x="2241" y="3299"/>
                    <a:pt x="2486" y="3299"/>
                  </a:cubicBezTo>
                  <a:cubicBezTo>
                    <a:pt x="4396" y="3299"/>
                    <a:pt x="5463" y="1"/>
                    <a:pt x="2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5" name="Google Shape;25555;p69"/>
            <p:cNvSpPr/>
            <p:nvPr/>
          </p:nvSpPr>
          <p:spPr>
            <a:xfrm flipH="1">
              <a:off x="1353463" y="963911"/>
              <a:ext cx="91962" cy="55606"/>
            </a:xfrm>
            <a:custGeom>
              <a:avLst/>
              <a:gdLst/>
              <a:ahLst/>
              <a:cxnLst/>
              <a:rect l="l" t="t" r="r" b="b"/>
              <a:pathLst>
                <a:path w="18739" h="11325" extrusionOk="0">
                  <a:moveTo>
                    <a:pt x="9395" y="1"/>
                  </a:moveTo>
                  <a:cubicBezTo>
                    <a:pt x="9201" y="1"/>
                    <a:pt x="9002" y="6"/>
                    <a:pt x="8798" y="16"/>
                  </a:cubicBezTo>
                  <a:cubicBezTo>
                    <a:pt x="2815" y="306"/>
                    <a:pt x="1" y="6674"/>
                    <a:pt x="4508" y="9904"/>
                  </a:cubicBezTo>
                  <a:cubicBezTo>
                    <a:pt x="4975" y="10236"/>
                    <a:pt x="5443" y="10506"/>
                    <a:pt x="5900" y="10714"/>
                  </a:cubicBezTo>
                  <a:cubicBezTo>
                    <a:pt x="6817" y="11137"/>
                    <a:pt x="7707" y="11325"/>
                    <a:pt x="8548" y="11325"/>
                  </a:cubicBezTo>
                  <a:cubicBezTo>
                    <a:pt x="15091" y="11325"/>
                    <a:pt x="18739" y="1"/>
                    <a:pt x="9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6" name="Google Shape;25556;p69"/>
            <p:cNvSpPr/>
            <p:nvPr/>
          </p:nvSpPr>
          <p:spPr>
            <a:xfrm flipH="1">
              <a:off x="1476536" y="136042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515"/>
                                        </p:tgtEl>
                                        <p:attrNameLst>
                                          <p:attrName>style.visibility</p:attrName>
                                        </p:attrNameLst>
                                      </p:cBhvr>
                                      <p:to>
                                        <p:strVal val="visible"/>
                                      </p:to>
                                    </p:set>
                                    <p:animEffect transition="in" filter="fade">
                                      <p:cBhvr>
                                        <p:cTn id="7" dur="1000"/>
                                        <p:tgtEl>
                                          <p:spTgt spid="255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493"/>
                                        </p:tgtEl>
                                        <p:attrNameLst>
                                          <p:attrName>style.visibility</p:attrName>
                                        </p:attrNameLst>
                                      </p:cBhvr>
                                      <p:to>
                                        <p:strVal val="visible"/>
                                      </p:to>
                                    </p:set>
                                    <p:animEffect transition="in" filter="fade">
                                      <p:cBhvr>
                                        <p:cTn id="11" dur="1000"/>
                                        <p:tgtEl>
                                          <p:spTgt spid="2549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475"/>
                                        </p:tgtEl>
                                        <p:attrNameLst>
                                          <p:attrName>style.visibility</p:attrName>
                                        </p:attrNameLst>
                                      </p:cBhvr>
                                      <p:to>
                                        <p:strVal val="visible"/>
                                      </p:to>
                                    </p:set>
                                    <p:animEffect transition="in" filter="fade">
                                      <p:cBhvr>
                                        <p:cTn id="15" dur="1000"/>
                                        <p:tgtEl>
                                          <p:spTgt spid="2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60"/>
        <p:cNvGrpSpPr/>
        <p:nvPr/>
      </p:nvGrpSpPr>
      <p:grpSpPr>
        <a:xfrm>
          <a:off x="0" y="0"/>
          <a:ext cx="0" cy="0"/>
          <a:chOff x="0" y="0"/>
          <a:chExt cx="0" cy="0"/>
        </a:xfrm>
      </p:grpSpPr>
      <p:sp>
        <p:nvSpPr>
          <p:cNvPr id="25561" name="Google Shape;25561;p70"/>
          <p:cNvSpPr txBox="1">
            <a:spLocks noGrp="1"/>
          </p:cNvSpPr>
          <p:nvPr>
            <p:ph type="title"/>
          </p:nvPr>
        </p:nvSpPr>
        <p:spPr>
          <a:xfrm>
            <a:off x="3015799" y="1078581"/>
            <a:ext cx="2057400" cy="37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SUMMARY:</a:t>
            </a:r>
            <a:endParaRPr dirty="0"/>
          </a:p>
        </p:txBody>
      </p:sp>
      <p:sp>
        <p:nvSpPr>
          <p:cNvPr id="25562" name="Google Shape;25562;p70"/>
          <p:cNvSpPr txBox="1">
            <a:spLocks noGrp="1"/>
          </p:cNvSpPr>
          <p:nvPr>
            <p:ph type="subTitle" idx="1"/>
          </p:nvPr>
        </p:nvSpPr>
        <p:spPr>
          <a:xfrm>
            <a:off x="843456" y="1714265"/>
            <a:ext cx="6361800" cy="2901667"/>
          </a:xfrm>
          <a:prstGeom prst="rect">
            <a:avLst/>
          </a:prstGeom>
        </p:spPr>
        <p:txBody>
          <a:bodyPr spcFirstLastPara="1" wrap="square" lIns="91425" tIns="91425" rIns="91425" bIns="91425" anchor="ctr" anchorCtr="0">
            <a:noAutofit/>
          </a:bodyPr>
          <a:lstStyle/>
          <a:p>
            <a:pPr marL="342900" lvl="0" algn="ctr" rtl="0">
              <a:spcBef>
                <a:spcPts val="0"/>
              </a:spcBef>
              <a:spcAft>
                <a:spcPts val="1600"/>
              </a:spcAft>
              <a:buFontTx/>
              <a:buChar char="-"/>
            </a:pPr>
            <a:r>
              <a:rPr lang="en-US" dirty="0"/>
              <a:t>Distinguishing actual seismic activity from noise using signal analysis based on frequency and energy with help of dynamic thresholds</a:t>
            </a:r>
          </a:p>
          <a:p>
            <a:pPr marL="342900" lvl="0" algn="ctr" rtl="0">
              <a:spcBef>
                <a:spcPts val="0"/>
              </a:spcBef>
              <a:spcAft>
                <a:spcPts val="1600"/>
              </a:spcAft>
              <a:buFontTx/>
              <a:buChar char="-"/>
            </a:pPr>
            <a:r>
              <a:rPr lang="en-US" dirty="0"/>
              <a:t>Sending only necessary part of data to database</a:t>
            </a:r>
          </a:p>
          <a:p>
            <a:pPr marL="342900" lvl="0" algn="ctr" rtl="0">
              <a:spcBef>
                <a:spcPts val="0"/>
              </a:spcBef>
              <a:spcAft>
                <a:spcPts val="1600"/>
              </a:spcAft>
              <a:buFontTx/>
              <a:buChar char="-"/>
            </a:pPr>
            <a:r>
              <a:rPr lang="en-US" dirty="0"/>
              <a:t>Showing results on the website with graphical presentation of both Moon and Mars. Showing real locations of the NASA stations with data about moon (mars)quakes.</a:t>
            </a:r>
            <a:endParaRPr dirty="0"/>
          </a:p>
        </p:txBody>
      </p:sp>
      <p:grpSp>
        <p:nvGrpSpPr>
          <p:cNvPr id="25563" name="Google Shape;25563;p70"/>
          <p:cNvGrpSpPr/>
          <p:nvPr/>
        </p:nvGrpSpPr>
        <p:grpSpPr>
          <a:xfrm>
            <a:off x="3950489" y="4792679"/>
            <a:ext cx="363110" cy="151607"/>
            <a:chOff x="3708023" y="4792679"/>
            <a:chExt cx="363110" cy="151607"/>
          </a:xfrm>
        </p:grpSpPr>
        <p:cxnSp>
          <p:nvCxnSpPr>
            <p:cNvPr id="25564" name="Google Shape;25564;p70"/>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565" name="Google Shape;25565;p70"/>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66" name="Google Shape;25566;p70"/>
          <p:cNvGrpSpPr/>
          <p:nvPr/>
        </p:nvGrpSpPr>
        <p:grpSpPr>
          <a:xfrm>
            <a:off x="4831532" y="4792679"/>
            <a:ext cx="363110" cy="151607"/>
            <a:chOff x="5075473" y="4792679"/>
            <a:chExt cx="363110" cy="151607"/>
          </a:xfrm>
        </p:grpSpPr>
        <p:cxnSp>
          <p:nvCxnSpPr>
            <p:cNvPr id="25567" name="Google Shape;25567;p70"/>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568" name="Google Shape;25568;p70"/>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69" name="Google Shape;25569;p70">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0" name="Google Shape;25570;p70">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71" name="Google Shape;25571;p70"/>
          <p:cNvGrpSpPr/>
          <p:nvPr/>
        </p:nvGrpSpPr>
        <p:grpSpPr>
          <a:xfrm>
            <a:off x="4406700" y="4764377"/>
            <a:ext cx="330600" cy="210673"/>
            <a:chOff x="4181350" y="4786752"/>
            <a:chExt cx="330600" cy="210673"/>
          </a:xfrm>
        </p:grpSpPr>
        <p:grpSp>
          <p:nvGrpSpPr>
            <p:cNvPr id="25572" name="Google Shape;25572;p70"/>
            <p:cNvGrpSpPr/>
            <p:nvPr/>
          </p:nvGrpSpPr>
          <p:grpSpPr>
            <a:xfrm>
              <a:off x="4257160" y="4786752"/>
              <a:ext cx="178983" cy="164217"/>
              <a:chOff x="3605095" y="3530536"/>
              <a:chExt cx="1280277" cy="1174657"/>
            </a:xfrm>
          </p:grpSpPr>
          <p:sp>
            <p:nvSpPr>
              <p:cNvPr id="25573" name="Google Shape;25573;p70"/>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4" name="Google Shape;25574;p70"/>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5" name="Google Shape;25575;p70"/>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6" name="Google Shape;25576;p70"/>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7" name="Google Shape;25577;p70"/>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578" name="Google Shape;25578;p70"/>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579" name="Google Shape;25579;p70">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6A6DF61-2A9F-012A-E63D-5C1F7252603E}"/>
              </a:ext>
            </a:extLst>
          </p:cNvPr>
          <p:cNvSpPr txBox="1"/>
          <p:nvPr/>
        </p:nvSpPr>
        <p:spPr>
          <a:xfrm>
            <a:off x="166996" y="70393"/>
            <a:ext cx="7862455" cy="954107"/>
          </a:xfrm>
          <a:prstGeom prst="rect">
            <a:avLst/>
          </a:prstGeom>
          <a:noFill/>
        </p:spPr>
        <p:txBody>
          <a:bodyPr wrap="square" rtlCol="0">
            <a:spAutoFit/>
          </a:bodyPr>
          <a:lstStyle/>
          <a:p>
            <a:r>
              <a:rPr lang="en-US" dirty="0">
                <a:solidFill>
                  <a:schemeClr val="bg1"/>
                </a:solidFill>
              </a:rPr>
              <a:t>“Knowledge is the golden ladder over which we climb to heaven.</a:t>
            </a:r>
          </a:p>
          <a:p>
            <a:r>
              <a:rPr lang="en-US" dirty="0">
                <a:solidFill>
                  <a:schemeClr val="bg1"/>
                </a:solidFill>
              </a:rPr>
              <a:t>Knowledge is the light which illuminates our path through this life </a:t>
            </a:r>
          </a:p>
          <a:p>
            <a:r>
              <a:rPr lang="en-US" dirty="0">
                <a:solidFill>
                  <a:schemeClr val="bg1"/>
                </a:solidFill>
              </a:rPr>
              <a:t>and leads to a future life of everlasting glory.” </a:t>
            </a:r>
          </a:p>
          <a:p>
            <a:r>
              <a:rPr lang="en-US" dirty="0">
                <a:solidFill>
                  <a:schemeClr val="bg1"/>
                </a:solidFill>
              </a:rPr>
              <a:t>             M. Pupin (Serbian-American scientist, founding member of NASA)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562"/>
                                        </p:tgtEl>
                                        <p:attrNameLst>
                                          <p:attrName>style.visibility</p:attrName>
                                        </p:attrNameLst>
                                      </p:cBhvr>
                                      <p:to>
                                        <p:strVal val="visible"/>
                                      </p:to>
                                    </p:set>
                                    <p:animEffect transition="in" filter="fade">
                                      <p:cBhvr>
                                        <p:cTn id="7" dur="1300"/>
                                        <p:tgtEl>
                                          <p:spTgt spid="25562"/>
                                        </p:tgtEl>
                                      </p:cBhvr>
                                    </p:animEffect>
                                  </p:childTnLst>
                                </p:cTn>
                              </p:par>
                            </p:childTnLst>
                          </p:cTn>
                        </p:par>
                        <p:par>
                          <p:cTn id="8" fill="hold">
                            <p:stCondLst>
                              <p:cond delay="1300"/>
                            </p:stCondLst>
                            <p:childTnLst>
                              <p:par>
                                <p:cTn id="9" presetID="10" presetClass="entr" presetSubtype="0" fill="hold" nodeType="afterEffect">
                                  <p:stCondLst>
                                    <p:cond delay="0"/>
                                  </p:stCondLst>
                                  <p:childTnLst>
                                    <p:set>
                                      <p:cBhvr>
                                        <p:cTn id="10" dur="1" fill="hold">
                                          <p:stCondLst>
                                            <p:cond delay="0"/>
                                          </p:stCondLst>
                                        </p:cTn>
                                        <p:tgtEl>
                                          <p:spTgt spid="25561"/>
                                        </p:tgtEl>
                                        <p:attrNameLst>
                                          <p:attrName>style.visibility</p:attrName>
                                        </p:attrNameLst>
                                      </p:cBhvr>
                                      <p:to>
                                        <p:strVal val="visible"/>
                                      </p:to>
                                    </p:set>
                                    <p:animEffect transition="in" filter="fade">
                                      <p:cBhvr>
                                        <p:cTn id="11" dur="1300"/>
                                        <p:tgtEl>
                                          <p:spTgt spid="25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uter Space and Galaxies by Slidesgo">
  <a:themeElements>
    <a:clrScheme name="Simple Light">
      <a:dk1>
        <a:srgbClr val="000000"/>
      </a:dk1>
      <a:lt1>
        <a:srgbClr val="FFFFFF"/>
      </a:lt1>
      <a:dk2>
        <a:srgbClr val="595959"/>
      </a:dk2>
      <a:lt2>
        <a:srgbClr val="EEEEEE"/>
      </a:lt2>
      <a:accent1>
        <a:srgbClr val="141A2A"/>
      </a:accent1>
      <a:accent2>
        <a:srgbClr val="708EC0"/>
      </a:accent2>
      <a:accent3>
        <a:srgbClr val="D4DCFF"/>
      </a:accent3>
      <a:accent4>
        <a:srgbClr val="E7A662"/>
      </a:accent4>
      <a:accent5>
        <a:srgbClr val="FFD69C"/>
      </a:accent5>
      <a:accent6>
        <a:srgbClr val="F1C9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563</Words>
  <Application>Microsoft Office PowerPoint</Application>
  <PresentationFormat>On-screen Show (16:9)</PresentationFormat>
  <Paragraphs>45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__Fira_Sans_3fb951</vt:lpstr>
      <vt:lpstr>Arial</vt:lpstr>
      <vt:lpstr>Big Shoulders Text</vt:lpstr>
      <vt:lpstr>Roboto</vt:lpstr>
      <vt:lpstr>Roboto Light</vt:lpstr>
      <vt:lpstr>Outer Space and Galaxies by Slidesgo</vt:lpstr>
      <vt:lpstr> Seismic Detection Across the Solar System </vt:lpstr>
      <vt:lpstr>Only a fraction of seismic data that’s sent back to Earth is scientifically useful!</vt:lpstr>
      <vt:lpstr>What does our code actually work?</vt:lpstr>
      <vt:lpstr>Where can you find the code?</vt:lpstr>
      <vt:lpstr>Our Database</vt:lpstr>
      <vt:lpstr>Advantages of our code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Seismic Detection Across the Solar System</dc:title>
  <dc:creator>Korisnik</dc:creator>
  <cp:lastModifiedBy>pbudrak@gmail.com</cp:lastModifiedBy>
  <cp:revision>6</cp:revision>
  <dcterms:modified xsi:type="dcterms:W3CDTF">2024-10-06T19:42:10Z</dcterms:modified>
</cp:coreProperties>
</file>