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IBM Plex Sans SemiBold" panose="020B0703050203000203" pitchFamily="34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174"/>
    <a:srgbClr val="F7EBE8"/>
    <a:srgbClr val="EE6055"/>
    <a:srgbClr val="28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DEBE-5CBE-3ACF-3EBD-30605638E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72BC-BFB0-1679-F2E1-467148EB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A091-583C-EC8F-B6F9-A2B7D88B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941F-610B-08AA-6834-A0D4A370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0C4-4581-4D5D-4663-9B929768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A7EB-84CD-532E-A45A-E572163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240E0-362B-8F88-D686-1FB5F4C3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0D31-2D11-0F45-9101-E5A59913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EC58-3752-1B0A-03B5-6CB2AB6E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732A-DC59-E4CE-A719-63D2ED7B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04DBD-5B6D-6EFE-BDA2-21A986E2A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8753-56FE-D894-5617-FB13D2EA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3915-865D-54E2-5A91-40D853B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4DC8-8B37-838E-492D-38006F8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E193-513A-2587-6BEF-CABFAEE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7628-C6A0-064F-DE13-3D811CB9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42C4-5F72-DAD5-164E-286949C7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369D-389A-6307-773A-5DD57F0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5523-DBDD-119D-2277-F070C329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6D9E-08D1-7E34-B1BE-BF96E5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79EC-9470-ABDD-4139-5A2A3F22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FED9-70E0-E131-4E37-3D629B69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9CA-BBF5-F3D3-781F-23500CA3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51F8-65CE-5366-A29E-12E7ACF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236C-6883-50A1-AA52-87FE445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DFA-7C53-D6C0-2668-5278407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0A26-6069-9BA0-362D-AAC890F3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77F92-B128-CD1D-018E-376899A6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D8C3-8697-3E96-10AA-3B4AC894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31F9-97E1-4982-49B3-E91832E9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74D0-232E-22E8-0E3A-2C192AE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5468-A4D5-0047-9236-E72E957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CC694-D7A5-17CD-F7A6-247A9F0A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E960-9FB1-9BD1-C1F3-BB9FEBBFE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6B0B1-C29F-5DA4-6862-6D01E05A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FB7B5-F277-3763-3178-5AD595931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064B4-3621-D863-AF2D-719B542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90E80-2435-82E2-EBB9-1C456563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EBDA3-D217-736C-103F-8BE7845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E2F2-B0D6-9EDB-DE9D-17D5AC2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3BDA6-6BC9-64E9-AE67-3A5E343C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AF811-426E-21F2-1584-246329A8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366E5-475D-46C7-771F-1812B694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78F13-3EF3-6699-6261-7AB9C98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E1524-730E-7144-0B06-16AEDF0F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A2F4-23BD-0F34-22EA-1F85002E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72CB-A16B-DF90-34C9-B7CADDF2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8CB-10FE-3B45-AFAB-2A0E3614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E2D9-1F4F-52A1-7EC4-FE990726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7CAE-33DD-EB54-D47C-6F77ACA0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CCA3-5B9A-50BA-8F6A-1E7D0F84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54F0-7CFE-D5DA-F681-F6C3CCB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106-1E1B-D95C-9B36-7BB43967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39B6-0FD6-A770-2341-724E03AA5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518A-6F4C-F591-2E18-08FE4611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E3EC-0940-558A-70B8-E5A6C15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175B-C87C-2154-CDD1-3189A64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73E9-D324-5A40-992F-CE248B1E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0F82-D05C-B46E-F1EF-C7EE3CBD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F5D5-AC2E-6017-556B-9F824AC1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013A-855D-4C36-C899-1C85025F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35A4-87CD-6CFE-05D9-F7F59B35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71AA-1092-36CF-EFAC-2767A960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847397A-E317-E7BC-DBC1-C20EB447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1836" y="4043641"/>
            <a:ext cx="1316238" cy="6096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621-2FC0-3027-A052-8D0DAB5B3C8B}"/>
              </a:ext>
            </a:extLst>
          </p:cNvPr>
          <p:cNvGrpSpPr/>
          <p:nvPr/>
        </p:nvGrpSpPr>
        <p:grpSpPr>
          <a:xfrm>
            <a:off x="720794" y="662440"/>
            <a:ext cx="10785230" cy="5451230"/>
            <a:chOff x="703384" y="703385"/>
            <a:chExt cx="10785230" cy="545123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071FB4-0B1C-DAA2-19A6-C25D1EDBA441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ECEE5-CAED-A3BF-F75E-B118C44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E62702-0A3F-AFBB-7EFE-783DA7993CD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615461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B3763-D13B-043B-B12F-7782603B8249}"/>
                </a:ext>
              </a:extLst>
            </p:cNvPr>
            <p:cNvCxnSpPr/>
            <p:nvPr/>
          </p:nvCxnSpPr>
          <p:spPr>
            <a:xfrm>
              <a:off x="1148861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17CF8B-464C-BA40-6439-12AC560D1E05}"/>
              </a:ext>
            </a:extLst>
          </p:cNvPr>
          <p:cNvSpPr txBox="1"/>
          <p:nvPr/>
        </p:nvSpPr>
        <p:spPr>
          <a:xfrm>
            <a:off x="1970325" y="1061799"/>
            <a:ext cx="4539175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 </a:t>
            </a:r>
            <a:r>
              <a:rPr lang="sr-Cyrl-R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СТРУЧНА ПРАКСА</a:t>
            </a:r>
            <a:endParaRPr lang="sr-Latn-RS" sz="4800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8BB174"/>
                </a:solidFill>
                <a:latin typeface="IBM Plex Sans SemiBold" panose="020B0703050203000203" pitchFamily="34" charset="0"/>
              </a:rPr>
              <a:t>ERASMUS+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B1257-5B62-C4CC-CA8E-FB074F8F2A67}"/>
              </a:ext>
            </a:extLst>
          </p:cNvPr>
          <p:cNvSpPr txBox="1"/>
          <p:nvPr/>
        </p:nvSpPr>
        <p:spPr>
          <a:xfrm>
            <a:off x="3601509" y="4847359"/>
            <a:ext cx="29065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RS" sz="2400" b="1" dirty="0">
                <a:solidFill>
                  <a:srgbClr val="EE6055"/>
                </a:solidFill>
                <a:latin typeface="IBM Plex Sans" panose="020B0503050203000203" pitchFamily="34" charset="0"/>
              </a:rPr>
              <a:t>ПОРТУГАЛИЈА</a:t>
            </a:r>
          </a:p>
          <a:p>
            <a:pPr algn="r"/>
            <a:r>
              <a:rPr lang="en-U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4 – 18. </a:t>
            </a:r>
            <a:r>
              <a:rPr lang="sr-Cyrl-R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НОВЕМБРА 2024.</a:t>
            </a:r>
            <a:endParaRPr lang="sr-Latn-RS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5BFD1-AC16-FB0B-829C-D7C32094992D}"/>
              </a:ext>
            </a:extLst>
          </p:cNvPr>
          <p:cNvGrpSpPr/>
          <p:nvPr/>
        </p:nvGrpSpPr>
        <p:grpSpPr>
          <a:xfrm>
            <a:off x="6522303" y="662440"/>
            <a:ext cx="4980609" cy="5352738"/>
            <a:chOff x="6543067" y="756048"/>
            <a:chExt cx="4980609" cy="53527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C96B8-9BC0-4CC3-E243-720019E26806}"/>
                </a:ext>
              </a:extLst>
            </p:cNvPr>
            <p:cNvSpPr txBox="1"/>
            <p:nvPr/>
          </p:nvSpPr>
          <p:spPr>
            <a:xfrm>
              <a:off x="7508655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РАГАБ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4C8FE-6A22-5035-FAC2-81AB9A37F59B}"/>
                </a:ext>
              </a:extLst>
            </p:cNvPr>
            <p:cNvSpPr txBox="1"/>
            <p:nvPr/>
          </p:nvSpPr>
          <p:spPr>
            <a:xfrm>
              <a:off x="8474243" y="762900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АГАБР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4E651-CC12-2F81-24B7-AE4E3B785A35}"/>
                </a:ext>
              </a:extLst>
            </p:cNvPr>
            <p:cNvSpPr txBox="1"/>
            <p:nvPr/>
          </p:nvSpPr>
          <p:spPr>
            <a:xfrm>
              <a:off x="9439832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ГАБРА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E36E8-5ABE-DEBD-D01C-FD2436B60489}"/>
                </a:ext>
              </a:extLst>
            </p:cNvPr>
            <p:cNvSpPr txBox="1"/>
            <p:nvPr/>
          </p:nvSpPr>
          <p:spPr>
            <a:xfrm>
              <a:off x="6543067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8BB174"/>
                  </a:solidFill>
                  <a:latin typeface="IBM Plex Sans SemiBold" panose="020B0703050203000203" pitchFamily="34" charset="0"/>
                </a:rPr>
                <a:t>БРАГА</a:t>
              </a:r>
              <a:endParaRPr lang="en-US" sz="4800" b="1" dirty="0">
                <a:solidFill>
                  <a:srgbClr val="8BB174"/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4ECDD-D0FD-FF92-BE4F-328DB535A014}"/>
                </a:ext>
              </a:extLst>
            </p:cNvPr>
            <p:cNvSpPr txBox="1"/>
            <p:nvPr/>
          </p:nvSpPr>
          <p:spPr>
            <a:xfrm>
              <a:off x="10405421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АБРАГ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</p:grpSp>
      <p:pic>
        <p:nvPicPr>
          <p:cNvPr id="1026" name="Picture 2" descr="Self-guided tour of Braga | SmartGuide">
            <a:extLst>
              <a:ext uri="{FF2B5EF4-FFF2-40B4-BE49-F238E27FC236}">
                <a16:creationId xmlns:a16="http://schemas.microsoft.com/office/drawing/2014/main" id="{73545F4F-4A4E-8416-A9E3-EC0723E87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E60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8" t="608" r="40092" b="12474"/>
          <a:stretch/>
        </p:blipFill>
        <p:spPr bwMode="auto">
          <a:xfrm>
            <a:off x="1004736" y="3"/>
            <a:ext cx="1634040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847397A-E317-E7BC-DBC1-C20EB447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1836" y="4043641"/>
            <a:ext cx="1316238" cy="6096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621-2FC0-3027-A052-8D0DAB5B3C8B}"/>
              </a:ext>
            </a:extLst>
          </p:cNvPr>
          <p:cNvGrpSpPr/>
          <p:nvPr/>
        </p:nvGrpSpPr>
        <p:grpSpPr>
          <a:xfrm>
            <a:off x="720794" y="662440"/>
            <a:ext cx="10785230" cy="5451230"/>
            <a:chOff x="703384" y="703385"/>
            <a:chExt cx="10785230" cy="545123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071FB4-0B1C-DAA2-19A6-C25D1EDBA441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ECEE5-CAED-A3BF-F75E-B118C44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E62702-0A3F-AFBB-7EFE-783DA7993CD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615461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B3763-D13B-043B-B12F-7782603B8249}"/>
                </a:ext>
              </a:extLst>
            </p:cNvPr>
            <p:cNvCxnSpPr/>
            <p:nvPr/>
          </p:nvCxnSpPr>
          <p:spPr>
            <a:xfrm>
              <a:off x="1148861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17CF8B-464C-BA40-6439-12AC560D1E05}"/>
              </a:ext>
            </a:extLst>
          </p:cNvPr>
          <p:cNvSpPr txBox="1"/>
          <p:nvPr/>
        </p:nvSpPr>
        <p:spPr>
          <a:xfrm>
            <a:off x="1970325" y="1061799"/>
            <a:ext cx="4539175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 </a:t>
            </a:r>
            <a:r>
              <a:rPr lang="sr-Cyrl-R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СТРУЧНА ПРАКСА</a:t>
            </a:r>
            <a:endParaRPr lang="sr-Latn-RS" sz="4800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8BB174"/>
                </a:solidFill>
                <a:latin typeface="IBM Plex Sans SemiBold" panose="020B0703050203000203" pitchFamily="34" charset="0"/>
              </a:rPr>
              <a:t>ERASMUS+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B1257-5B62-C4CC-CA8E-FB074F8F2A67}"/>
              </a:ext>
            </a:extLst>
          </p:cNvPr>
          <p:cNvSpPr txBox="1"/>
          <p:nvPr/>
        </p:nvSpPr>
        <p:spPr>
          <a:xfrm>
            <a:off x="3601509" y="4847359"/>
            <a:ext cx="29065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RS" sz="2400" b="1" dirty="0">
                <a:solidFill>
                  <a:srgbClr val="EE6055"/>
                </a:solidFill>
                <a:latin typeface="IBM Plex Sans" panose="020B0503050203000203" pitchFamily="34" charset="0"/>
              </a:rPr>
              <a:t>ПОРТУГАЛИЈА</a:t>
            </a:r>
          </a:p>
          <a:p>
            <a:pPr algn="r"/>
            <a:r>
              <a:rPr lang="en-U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4 – 18. </a:t>
            </a:r>
            <a:r>
              <a:rPr lang="sr-Cyrl-R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НОВЕМБРА 2024.</a:t>
            </a:r>
            <a:endParaRPr lang="sr-Latn-RS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5BFD1-AC16-FB0B-829C-D7C32094992D}"/>
              </a:ext>
            </a:extLst>
          </p:cNvPr>
          <p:cNvGrpSpPr/>
          <p:nvPr/>
        </p:nvGrpSpPr>
        <p:grpSpPr>
          <a:xfrm>
            <a:off x="6522303" y="662440"/>
            <a:ext cx="4980609" cy="5352738"/>
            <a:chOff x="6543067" y="756048"/>
            <a:chExt cx="4980609" cy="53527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C96B8-9BC0-4CC3-E243-720019E26806}"/>
                </a:ext>
              </a:extLst>
            </p:cNvPr>
            <p:cNvSpPr txBox="1"/>
            <p:nvPr/>
          </p:nvSpPr>
          <p:spPr>
            <a:xfrm>
              <a:off x="7508655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РАГАБ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4C8FE-6A22-5035-FAC2-81AB9A37F59B}"/>
                </a:ext>
              </a:extLst>
            </p:cNvPr>
            <p:cNvSpPr txBox="1"/>
            <p:nvPr/>
          </p:nvSpPr>
          <p:spPr>
            <a:xfrm>
              <a:off x="8474243" y="762900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АГАБР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4E651-CC12-2F81-24B7-AE4E3B785A35}"/>
                </a:ext>
              </a:extLst>
            </p:cNvPr>
            <p:cNvSpPr txBox="1"/>
            <p:nvPr/>
          </p:nvSpPr>
          <p:spPr>
            <a:xfrm>
              <a:off x="9439832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ГАБРА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E36E8-5ABE-DEBD-D01C-FD2436B60489}"/>
                </a:ext>
              </a:extLst>
            </p:cNvPr>
            <p:cNvSpPr txBox="1"/>
            <p:nvPr/>
          </p:nvSpPr>
          <p:spPr>
            <a:xfrm>
              <a:off x="6543067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8BB174"/>
                  </a:solidFill>
                  <a:latin typeface="IBM Plex Sans SemiBold" panose="020B0703050203000203" pitchFamily="34" charset="0"/>
                </a:rPr>
                <a:t>БРАГА</a:t>
              </a:r>
              <a:endParaRPr lang="en-US" sz="4800" b="1" dirty="0">
                <a:solidFill>
                  <a:srgbClr val="8BB174"/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4ECDD-D0FD-FF92-BE4F-328DB535A014}"/>
                </a:ext>
              </a:extLst>
            </p:cNvPr>
            <p:cNvSpPr txBox="1"/>
            <p:nvPr/>
          </p:nvSpPr>
          <p:spPr>
            <a:xfrm>
              <a:off x="10405421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АБРАГ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</p:grpSp>
      <p:pic>
        <p:nvPicPr>
          <p:cNvPr id="1026" name="Picture 2" descr="Self-guided tour of Braga | SmartGuide">
            <a:extLst>
              <a:ext uri="{FF2B5EF4-FFF2-40B4-BE49-F238E27FC236}">
                <a16:creationId xmlns:a16="http://schemas.microsoft.com/office/drawing/2014/main" id="{73545F4F-4A4E-8416-A9E3-EC0723E87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E60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8" t="608" r="40092" b="12474"/>
          <a:stretch/>
        </p:blipFill>
        <p:spPr bwMode="auto">
          <a:xfrm>
            <a:off x="1004736" y="3"/>
            <a:ext cx="1634040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IBM Plex Sans SemiBold</vt:lpstr>
      <vt:lpstr>Calibri Light</vt:lpstr>
      <vt:lpstr>IBM Plex Sans</vt:lpstr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veljaaaas</dc:creator>
  <cp:lastModifiedBy>veljaaaas</cp:lastModifiedBy>
  <cp:revision>2</cp:revision>
  <dcterms:created xsi:type="dcterms:W3CDTF">2024-12-07T09:32:19Z</dcterms:created>
  <dcterms:modified xsi:type="dcterms:W3CDTF">2024-12-19T02:49:26Z</dcterms:modified>
</cp:coreProperties>
</file>