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</p:sldIdLst>
  <p:sldSz cx="12192000" cy="6858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  <p:embeddedFont>
      <p:font typeface="IBM Plex Sans" panose="020B0503050203000203" pitchFamily="34" charset="0"/>
      <p:regular r:id="rId9"/>
      <p:bold r:id="rId10"/>
      <p:italic r:id="rId11"/>
      <p:boldItalic r:id="rId12"/>
    </p:embeddedFont>
    <p:embeddedFont>
      <p:font typeface="IBM Plex Sans SemiBold" panose="020B0703050203000203" pitchFamily="34" charset="0"/>
      <p:bold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B174"/>
    <a:srgbClr val="F7EBE8"/>
    <a:srgbClr val="EE6055"/>
    <a:srgbClr val="2800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90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18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presProps" Target="presProp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font" Target="fonts/font1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EDEBE-5CBE-3ACF-3EBD-30605638E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572BC-BFB0-1679-F2E1-467148EB6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3A091-583C-EC8F-B6F9-A2B7D88B4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EE0F-C8EC-4F71-9158-0DE652BEBC6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5941F-610B-08AA-6834-A0D4A3709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460C4-4581-4D5D-4663-9B9297687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48DE-0751-47BD-AF99-19954FB6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7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FA7EB-84CD-532E-A45A-E572163EC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240E0-362B-8F88-D686-1FB5F4C37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20D31-2D11-0F45-9101-E5A59913C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EE0F-C8EC-4F71-9158-0DE652BEBC6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8EC58-3752-1B0A-03B5-6CB2AB6E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3732A-DC59-E4CE-A719-63D2ED7BA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48DE-0751-47BD-AF99-19954FB6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7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D04DBD-5B6D-6EFE-BDA2-21A986E2A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48753-56FE-D894-5617-FB13D2EA2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63915-865D-54E2-5A91-40D853BE1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EE0F-C8EC-4F71-9158-0DE652BEBC6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C4DC8-8B37-838E-492D-38006F85D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2E193-513A-2587-6BEF-CABFAEE0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48DE-0751-47BD-AF99-19954FB6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6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7628-C6A0-064F-DE13-3D811CB9F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42C4-5F72-DAD5-164E-286949C73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A369D-389A-6307-773A-5DD57F00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EE0F-C8EC-4F71-9158-0DE652BEBC6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D5523-DBDD-119D-2277-F070C3299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96D9E-08D1-7E34-B1BE-BF96E5DC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48DE-0751-47BD-AF99-19954FB6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79EC-9470-ABDD-4139-5A2A3F222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EFED9-70E0-E131-4E37-3D629B69F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B39CA-BBF5-F3D3-781F-23500CA37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EE0F-C8EC-4F71-9158-0DE652BEBC6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551F8-65CE-5366-A29E-12E7ACF3D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7236C-6883-50A1-AA52-87FE445F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48DE-0751-47BD-AF99-19954FB6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0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60DFA-7C53-D6C0-2668-52784071F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80A26-6069-9BA0-362D-AAC890F37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77F92-B128-CD1D-018E-376899A65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0D8C3-8697-3E96-10AA-3B4AC894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EE0F-C8EC-4F71-9158-0DE652BEBC6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031F9-97E1-4982-49B3-E91832E96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774D0-232E-22E8-0E3A-2C192AE24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48DE-0751-47BD-AF99-19954FB6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4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95468-A4D5-0047-9236-E72E957D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CC694-D7A5-17CD-F7A6-247A9F0A6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4E960-9FB1-9BD1-C1F3-BB9FEBBFE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6B0B1-C29F-5DA4-6862-6D01E05A5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9FB7B5-F277-3763-3178-5AD595931D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064B4-3621-D863-AF2D-719B5422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EE0F-C8EC-4F71-9158-0DE652BEBC6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790E80-2435-82E2-EBB9-1C456563C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6EBDA3-D217-736C-103F-8BE78451C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48DE-0751-47BD-AF99-19954FB6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7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2E2F2-B0D6-9EDB-DE9D-17D5AC2F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A3BDA6-6BC9-64E9-AE67-3A5E343C6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EE0F-C8EC-4F71-9158-0DE652BEBC6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AF811-426E-21F2-1584-246329A8C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E366E5-475D-46C7-771F-1812B694A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48DE-0751-47BD-AF99-19954FB6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0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078F13-3EF3-6699-6261-7AB9C98D9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EE0F-C8EC-4F71-9158-0DE652BEBC6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1E1524-730E-7144-0B06-16AEDF0F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3A2F4-23BD-0F34-22EA-1F85002E3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48DE-0751-47BD-AF99-19954FB6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72CB-A16B-DF90-34C9-B7CADDF28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8A8CB-10FE-3B45-AFAB-2A0E36141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2E2D9-1F4F-52A1-7EC4-FE9907267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17CAE-33DD-EB54-D47C-6F77ACA08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EE0F-C8EC-4F71-9158-0DE652BEBC6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CCA3-5B9A-50BA-8F6A-1E7D0F840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754F0-7CFE-D5DA-F681-F6C3CCB35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48DE-0751-47BD-AF99-19954FB6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82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3106-1E1B-D95C-9B36-7BB439679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D939B6-0FD6-A770-2341-724E03AA5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1518A-6F4C-F591-2E18-08FE46117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0E3EC-0940-558A-70B8-E5A6C1515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EE0F-C8EC-4F71-9158-0DE652BEBC6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E175B-C87C-2154-CDD1-3189A64E3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B73E9-D324-5A40-992F-CE248B1E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48DE-0751-47BD-AF99-19954FB6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0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660F82-D05C-B46E-F1EF-C7EE3CBD4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CF5D5-AC2E-6017-556B-9F824AC17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D013A-855D-4C36-C899-1C85025F1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7EE0F-C8EC-4F71-9158-0DE652BEBC6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E35A4-87CD-6CFE-05D9-F7F59B359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971AA-1092-36CF-EFAC-2767A960C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048DE-0751-47BD-AF99-19954FB6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3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00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1847397A-E317-E7BC-DBC1-C20EB4474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1836" y="4043641"/>
            <a:ext cx="1316238" cy="60962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2523A621-2FC0-3027-A052-8D0DAB5B3C8B}"/>
              </a:ext>
            </a:extLst>
          </p:cNvPr>
          <p:cNvGrpSpPr/>
          <p:nvPr/>
        </p:nvGrpSpPr>
        <p:grpSpPr>
          <a:xfrm>
            <a:off x="720794" y="662440"/>
            <a:ext cx="10785230" cy="5451230"/>
            <a:chOff x="703384" y="703385"/>
            <a:chExt cx="10785230" cy="545123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4071FB4-0B1C-DAA2-19A6-C25D1EDBA441}"/>
                </a:ext>
              </a:extLst>
            </p:cNvPr>
            <p:cNvCxnSpPr>
              <a:cxnSpLocks/>
            </p:cNvCxnSpPr>
            <p:nvPr/>
          </p:nvCxnSpPr>
          <p:spPr>
            <a:xfrm>
              <a:off x="703384" y="703385"/>
              <a:ext cx="0" cy="545123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C4ECEE5-CAED-A3BF-F75E-B118C44BED6F}"/>
                </a:ext>
              </a:extLst>
            </p:cNvPr>
            <p:cNvCxnSpPr>
              <a:cxnSpLocks/>
            </p:cNvCxnSpPr>
            <p:nvPr/>
          </p:nvCxnSpPr>
          <p:spPr>
            <a:xfrm>
              <a:off x="703384" y="703385"/>
              <a:ext cx="1078523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BE62702-0A3F-AFBB-7EFE-783DA7993CD6}"/>
                </a:ext>
              </a:extLst>
            </p:cNvPr>
            <p:cNvCxnSpPr>
              <a:cxnSpLocks/>
            </p:cNvCxnSpPr>
            <p:nvPr/>
          </p:nvCxnSpPr>
          <p:spPr>
            <a:xfrm>
              <a:off x="703384" y="6154615"/>
              <a:ext cx="1078523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EB3763-D13B-043B-B12F-7782603B8249}"/>
                </a:ext>
              </a:extLst>
            </p:cNvPr>
            <p:cNvCxnSpPr/>
            <p:nvPr/>
          </p:nvCxnSpPr>
          <p:spPr>
            <a:xfrm>
              <a:off x="11488614" y="703385"/>
              <a:ext cx="0" cy="545123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017CF8B-464C-BA40-6439-12AC560D1E05}"/>
              </a:ext>
            </a:extLst>
          </p:cNvPr>
          <p:cNvSpPr txBox="1"/>
          <p:nvPr/>
        </p:nvSpPr>
        <p:spPr>
          <a:xfrm>
            <a:off x="1970325" y="1061799"/>
            <a:ext cx="4539175" cy="2787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en-US" sz="4800" dirty="0">
                <a:solidFill>
                  <a:srgbClr val="EE6055"/>
                </a:solidFill>
                <a:latin typeface="IBM Plex Sans SemiBold" panose="020B0703050203000203" pitchFamily="34" charset="0"/>
              </a:rPr>
              <a:t> </a:t>
            </a:r>
            <a:r>
              <a:rPr lang="sr-Cyrl-RS" sz="4800" dirty="0">
                <a:solidFill>
                  <a:srgbClr val="EE6055"/>
                </a:solidFill>
                <a:latin typeface="IBM Plex Sans SemiBold" panose="020B0703050203000203" pitchFamily="34" charset="0"/>
              </a:rPr>
              <a:t>СТРУЧНА ПРАКСА</a:t>
            </a:r>
            <a:endParaRPr lang="sr-Latn-RS" sz="4800" dirty="0">
              <a:solidFill>
                <a:srgbClr val="EE6055"/>
              </a:solidFill>
              <a:latin typeface="IBM Plex Sans SemiBold" panose="020B0703050203000203" pitchFamily="34" charset="0"/>
            </a:endParaRPr>
          </a:p>
          <a:p>
            <a:pPr algn="r">
              <a:lnSpc>
                <a:spcPct val="125000"/>
              </a:lnSpc>
            </a:pPr>
            <a:r>
              <a:rPr lang="en-US" sz="4800" dirty="0">
                <a:solidFill>
                  <a:srgbClr val="8BB174"/>
                </a:solidFill>
                <a:latin typeface="IBM Plex Sans SemiBold" panose="020B0703050203000203" pitchFamily="34" charset="0"/>
              </a:rPr>
              <a:t>ERASMUS+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BB1257-5B62-C4CC-CA8E-FB074F8F2A67}"/>
              </a:ext>
            </a:extLst>
          </p:cNvPr>
          <p:cNvSpPr txBox="1"/>
          <p:nvPr/>
        </p:nvSpPr>
        <p:spPr>
          <a:xfrm>
            <a:off x="3601509" y="4847359"/>
            <a:ext cx="29065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r-Cyrl-RS" sz="2400" b="1" dirty="0">
                <a:solidFill>
                  <a:srgbClr val="EE6055"/>
                </a:solidFill>
                <a:latin typeface="IBM Plex Sans" panose="020B0503050203000203" pitchFamily="34" charset="0"/>
              </a:rPr>
              <a:t>ПОРТУГАЛИЈА</a:t>
            </a:r>
          </a:p>
          <a:p>
            <a:pPr algn="r"/>
            <a:r>
              <a:rPr lang="en-US" dirty="0">
                <a:solidFill>
                  <a:srgbClr val="EE6055"/>
                </a:solidFill>
                <a:latin typeface="IBM Plex Sans SemiBold" panose="020B0703050203000203" pitchFamily="34" charset="0"/>
              </a:rPr>
              <a:t>4 – 18. </a:t>
            </a:r>
            <a:r>
              <a:rPr lang="sr-Cyrl-RS" dirty="0">
                <a:solidFill>
                  <a:srgbClr val="EE6055"/>
                </a:solidFill>
                <a:latin typeface="IBM Plex Sans SemiBold" panose="020B0703050203000203" pitchFamily="34" charset="0"/>
              </a:rPr>
              <a:t>НОВЕМБРА 2024.</a:t>
            </a:r>
            <a:endParaRPr lang="sr-Latn-RS" dirty="0">
              <a:solidFill>
                <a:srgbClr val="EE6055"/>
              </a:solidFill>
              <a:latin typeface="IBM Plex Sans SemiBold" panose="020B0703050203000203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1E5BFD1-AC16-FB0B-829C-D7C32094992D}"/>
              </a:ext>
            </a:extLst>
          </p:cNvPr>
          <p:cNvGrpSpPr/>
          <p:nvPr/>
        </p:nvGrpSpPr>
        <p:grpSpPr>
          <a:xfrm>
            <a:off x="6522303" y="662440"/>
            <a:ext cx="4980609" cy="5352738"/>
            <a:chOff x="6543067" y="756048"/>
            <a:chExt cx="4980609" cy="535273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79C96B8-9BC0-4CC3-E243-720019E26806}"/>
                </a:ext>
              </a:extLst>
            </p:cNvPr>
            <p:cNvSpPr txBox="1"/>
            <p:nvPr/>
          </p:nvSpPr>
          <p:spPr>
            <a:xfrm>
              <a:off x="7508655" y="756048"/>
              <a:ext cx="1118255" cy="5345886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sr-Cyrl-RS" sz="4800" b="1" dirty="0">
                  <a:solidFill>
                    <a:srgbClr val="F7EBE8">
                      <a:alpha val="24000"/>
                    </a:srgbClr>
                  </a:solidFill>
                  <a:latin typeface="IBM Plex Sans SemiBold" panose="020B0703050203000203" pitchFamily="34" charset="0"/>
                </a:rPr>
                <a:t>РАГАБ</a:t>
              </a:r>
              <a:endParaRPr lang="en-US" sz="4800" b="1" dirty="0">
                <a:solidFill>
                  <a:srgbClr val="F7EBE8">
                    <a:alpha val="24000"/>
                  </a:srgbClr>
                </a:solidFill>
                <a:latin typeface="IBM Plex Sans SemiBold" panose="020B0703050203000203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C74C8FE-6A22-5035-FAC2-81AB9A37F59B}"/>
                </a:ext>
              </a:extLst>
            </p:cNvPr>
            <p:cNvSpPr txBox="1"/>
            <p:nvPr/>
          </p:nvSpPr>
          <p:spPr>
            <a:xfrm>
              <a:off x="8474243" y="762900"/>
              <a:ext cx="1118255" cy="5345886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sr-Cyrl-RS" sz="4800" b="1" dirty="0">
                  <a:solidFill>
                    <a:srgbClr val="F7EBE8">
                      <a:alpha val="24000"/>
                    </a:srgbClr>
                  </a:solidFill>
                  <a:latin typeface="IBM Plex Sans SemiBold" panose="020B0703050203000203" pitchFamily="34" charset="0"/>
                </a:rPr>
                <a:t>АГАБР</a:t>
              </a:r>
              <a:endParaRPr lang="en-US" sz="4800" b="1" dirty="0">
                <a:solidFill>
                  <a:srgbClr val="F7EBE8">
                    <a:alpha val="24000"/>
                  </a:srgbClr>
                </a:solidFill>
                <a:latin typeface="IBM Plex Sans SemiBold" panose="020B0703050203000203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764E651-CC12-2F81-24B7-AE4E3B785A35}"/>
                </a:ext>
              </a:extLst>
            </p:cNvPr>
            <p:cNvSpPr txBox="1"/>
            <p:nvPr/>
          </p:nvSpPr>
          <p:spPr>
            <a:xfrm>
              <a:off x="9439832" y="756048"/>
              <a:ext cx="1118255" cy="5345886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sr-Cyrl-RS" sz="4800" b="1" dirty="0">
                  <a:solidFill>
                    <a:srgbClr val="F7EBE8">
                      <a:alpha val="24000"/>
                    </a:srgbClr>
                  </a:solidFill>
                  <a:latin typeface="IBM Plex Sans SemiBold" panose="020B0703050203000203" pitchFamily="34" charset="0"/>
                </a:rPr>
                <a:t>ГАБРА</a:t>
              </a:r>
              <a:endParaRPr lang="en-US" sz="4800" b="1" dirty="0">
                <a:solidFill>
                  <a:srgbClr val="F7EBE8">
                    <a:alpha val="24000"/>
                  </a:srgbClr>
                </a:solidFill>
                <a:latin typeface="IBM Plex Sans SemiBold" panose="020B0703050203000203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39E36E8-5ABE-DEBD-D01C-FD2436B60489}"/>
                </a:ext>
              </a:extLst>
            </p:cNvPr>
            <p:cNvSpPr txBox="1"/>
            <p:nvPr/>
          </p:nvSpPr>
          <p:spPr>
            <a:xfrm>
              <a:off x="6543067" y="756048"/>
              <a:ext cx="1118255" cy="5345886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sr-Cyrl-RS" sz="4800" b="1" dirty="0">
                  <a:solidFill>
                    <a:srgbClr val="8BB174"/>
                  </a:solidFill>
                  <a:latin typeface="IBM Plex Sans SemiBold" panose="020B0703050203000203" pitchFamily="34" charset="0"/>
                </a:rPr>
                <a:t>БРАГА</a:t>
              </a:r>
              <a:endParaRPr lang="en-US" sz="4800" b="1" dirty="0">
                <a:solidFill>
                  <a:srgbClr val="8BB174"/>
                </a:solidFill>
                <a:latin typeface="IBM Plex Sans SemiBold" panose="020B0703050203000203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F94ECDD-D0FD-FF92-BE4F-328DB535A014}"/>
                </a:ext>
              </a:extLst>
            </p:cNvPr>
            <p:cNvSpPr txBox="1"/>
            <p:nvPr/>
          </p:nvSpPr>
          <p:spPr>
            <a:xfrm>
              <a:off x="10405421" y="756048"/>
              <a:ext cx="1118255" cy="5345886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sr-Cyrl-RS" sz="4800" b="1" dirty="0">
                  <a:solidFill>
                    <a:srgbClr val="F7EBE8">
                      <a:alpha val="24000"/>
                    </a:srgbClr>
                  </a:solidFill>
                  <a:latin typeface="IBM Plex Sans SemiBold" panose="020B0703050203000203" pitchFamily="34" charset="0"/>
                </a:rPr>
                <a:t>АБРАГ</a:t>
              </a:r>
              <a:endParaRPr lang="en-US" sz="4800" b="1" dirty="0">
                <a:solidFill>
                  <a:srgbClr val="F7EBE8">
                    <a:alpha val="24000"/>
                  </a:srgbClr>
                </a:solidFill>
                <a:latin typeface="IBM Plex Sans SemiBold" panose="020B0703050203000203" pitchFamily="34" charset="0"/>
              </a:endParaRPr>
            </a:p>
          </p:txBody>
        </p:sp>
      </p:grpSp>
      <p:pic>
        <p:nvPicPr>
          <p:cNvPr id="1026" name="Picture 2" descr="Self-guided tour of Braga | SmartGuide">
            <a:extLst>
              <a:ext uri="{FF2B5EF4-FFF2-40B4-BE49-F238E27FC236}">
                <a16:creationId xmlns:a16="http://schemas.microsoft.com/office/drawing/2014/main" id="{73545F4F-4A4E-8416-A9E3-EC0723E879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rgbClr val="EE605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78" t="608" r="40092" b="12474"/>
          <a:stretch/>
        </p:blipFill>
        <p:spPr bwMode="auto">
          <a:xfrm>
            <a:off x="1004736" y="3"/>
            <a:ext cx="1634040" cy="685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249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3192</TotalTime>
  <Words>18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IBM Plex Sans SemiBold</vt:lpstr>
      <vt:lpstr>Calibri</vt:lpstr>
      <vt:lpstr>Arial</vt:lpstr>
      <vt:lpstr>IBM Plex Sans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veljaaaas</dc:creator>
  <cp:lastModifiedBy>veljaaaas</cp:lastModifiedBy>
  <cp:revision>3</cp:revision>
  <dcterms:created xsi:type="dcterms:W3CDTF">2024-12-07T09:32:19Z</dcterms:created>
  <dcterms:modified xsi:type="dcterms:W3CDTF">2024-12-19T02:55:00Z</dcterms:modified>
</cp:coreProperties>
</file>