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C8D4-4D15-4573-8340-53AA40242421}" type="datetimeFigureOut">
              <a:rPr lang="en-US" smtClean="0"/>
              <a:pPr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42E3-66E7-4FE9-988B-E2F16E7C0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C8D4-4D15-4573-8340-53AA40242421}" type="datetimeFigureOut">
              <a:rPr lang="en-US" smtClean="0"/>
              <a:pPr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42E3-66E7-4FE9-988B-E2F16E7C0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C8D4-4D15-4573-8340-53AA40242421}" type="datetimeFigureOut">
              <a:rPr lang="en-US" smtClean="0"/>
              <a:pPr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42E3-66E7-4FE9-988B-E2F16E7C0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C8D4-4D15-4573-8340-53AA40242421}" type="datetimeFigureOut">
              <a:rPr lang="en-US" smtClean="0"/>
              <a:pPr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42E3-66E7-4FE9-988B-E2F16E7C0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C8D4-4D15-4573-8340-53AA40242421}" type="datetimeFigureOut">
              <a:rPr lang="en-US" smtClean="0"/>
              <a:pPr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42E3-66E7-4FE9-988B-E2F16E7C0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C8D4-4D15-4573-8340-53AA40242421}" type="datetimeFigureOut">
              <a:rPr lang="en-US" smtClean="0"/>
              <a:pPr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42E3-66E7-4FE9-988B-E2F16E7C0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C8D4-4D15-4573-8340-53AA40242421}" type="datetimeFigureOut">
              <a:rPr lang="en-US" smtClean="0"/>
              <a:pPr/>
              <a:t>18-Feb-21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42E3-66E7-4FE9-988B-E2F16E7C0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C8D4-4D15-4573-8340-53AA40242421}" type="datetimeFigureOut">
              <a:rPr lang="en-US" smtClean="0"/>
              <a:pPr/>
              <a:t>18-Feb-21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42E3-66E7-4FE9-988B-E2F16E7C0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C8D4-4D15-4573-8340-53AA40242421}" type="datetimeFigureOut">
              <a:rPr lang="en-US" smtClean="0"/>
              <a:pPr/>
              <a:t>18-Feb-21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42E3-66E7-4FE9-988B-E2F16E7C0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C8D4-4D15-4573-8340-53AA40242421}" type="datetimeFigureOut">
              <a:rPr lang="en-US" smtClean="0"/>
              <a:pPr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42E3-66E7-4FE9-988B-E2F16E7C0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C8D4-4D15-4573-8340-53AA40242421}" type="datetimeFigureOut">
              <a:rPr lang="en-US" smtClean="0"/>
              <a:pPr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42E3-66E7-4FE9-988B-E2F16E7C0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4C8D4-4D15-4573-8340-53AA40242421}" type="datetimeFigureOut">
              <a:rPr lang="en-US" smtClean="0"/>
              <a:pPr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042E3-66E7-4FE9-988B-E2F16E7C0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>
            <a:normAutofit/>
          </a:bodyPr>
          <a:lstStyle/>
          <a:p>
            <a:r>
              <a:rPr lang="sr-Cyrl-RS" sz="2000" dirty="0" smtClean="0"/>
              <a:t>Факултет инжењерских наука,</a:t>
            </a:r>
            <a:br>
              <a:rPr lang="sr-Cyrl-RS" sz="2000" dirty="0" smtClean="0"/>
            </a:br>
            <a:r>
              <a:rPr lang="sr-Cyrl-RS" sz="2000" dirty="0" smtClean="0"/>
              <a:t>Универзитет у </a:t>
            </a:r>
            <a:r>
              <a:rPr lang="en-US" sz="2000" dirty="0" smtClean="0"/>
              <a:t>K</a:t>
            </a:r>
            <a:r>
              <a:rPr lang="sr-Cyrl-RS" sz="2000" dirty="0" smtClean="0"/>
              <a:t>рагујевцу</a:t>
            </a:r>
            <a:endParaRPr lang="en-US" sz="2000" dirty="0"/>
          </a:p>
        </p:txBody>
      </p:sp>
      <p:pic>
        <p:nvPicPr>
          <p:cNvPr id="4" name="Picture 3" descr="logof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19200"/>
            <a:ext cx="2514372" cy="251437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3505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Cyrl-R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Заштита</a:t>
            </a:r>
            <a:r>
              <a:rPr kumimoji="0" lang="sr-Cyrl-R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података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5181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Cyrl-R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Предметни</a:t>
            </a:r>
            <a:r>
              <a:rPr kumimoji="0" lang="sr-Cyrl-R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професор: Владимир Миловановић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Cyrl-R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Студент: Вељко Павловић, 616/2017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895601"/>
            <a:ext cx="7772400" cy="126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799" y="5029200"/>
            <a:ext cx="65649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114800"/>
            <a:ext cx="8229600" cy="990600"/>
          </a:xfrm>
        </p:spPr>
        <p:txBody>
          <a:bodyPr>
            <a:normAutofit/>
          </a:bodyPr>
          <a:lstStyle/>
          <a:p>
            <a:r>
              <a:rPr lang="sr-Cyrl-RS" sz="2400" dirty="0" smtClean="0"/>
              <a:t>Након креирања слике са скривеном поруком могуће добити поруку избором тастера 1</a:t>
            </a:r>
            <a:endParaRPr lang="en-US" sz="2400" dirty="0"/>
          </a:p>
        </p:txBody>
      </p:sp>
      <p:pic>
        <p:nvPicPr>
          <p:cNvPr id="4" name="Picture 3" descr="novaSlik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91000" y="1447799"/>
            <a:ext cx="2438401" cy="137160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Cyrl-R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Скривена порука у слици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819400" y="1981199"/>
            <a:ext cx="1161143" cy="335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95600" y="1676399"/>
            <a:ext cx="865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/>
              <a:t>порука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038600" y="1219200"/>
            <a:ext cx="348343" cy="88053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lika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8601" y="1371601"/>
            <a:ext cx="24384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199" y="990599"/>
            <a:ext cx="93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lika.jpg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1066799"/>
            <a:ext cx="140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novaSlika.jpg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52400" y="5867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Cyrl-R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Ради сигурности и провере корисника користи се кључ</a:t>
            </a:r>
            <a:r>
              <a:rPr kumimoji="0" lang="sr-Cyrl-R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који корисник сам бира пре самог скривања поруке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28600" y="3429000"/>
            <a:ext cx="22860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04800" y="5486400"/>
            <a:ext cx="1295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2362200" y="3505200"/>
            <a:ext cx="4953000" cy="2438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1828800" y="5486400"/>
            <a:ext cx="5410200" cy="533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" y="1447800"/>
            <a:ext cx="7772400" cy="1089025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sr-Cyrl-RS" b="1" dirty="0" smtClean="0"/>
              <a:t>Криптографија</a:t>
            </a:r>
            <a:r>
              <a:rPr lang="en-US" b="1" dirty="0" smtClean="0"/>
              <a:t>-</a:t>
            </a:r>
            <a:r>
              <a:rPr lang="sr-Cyrl-RS" sz="3600" b="1" dirty="0" smtClean="0"/>
              <a:t>уметност</a:t>
            </a:r>
            <a:r>
              <a:rPr lang="sr-Cyrl-RS" b="1" dirty="0" smtClean="0"/>
              <a:t> </a:t>
            </a:r>
            <a:r>
              <a:rPr lang="sr-Cyrl-RS" sz="3600" b="1" dirty="0" smtClean="0"/>
              <a:t>прављења и разбијања тајних кодова</a:t>
            </a:r>
            <a:endParaRPr lang="en-US" sz="3600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228600" y="3276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Cyrl-RS" sz="4400" b="1" dirty="0" smtClean="0">
                <a:latin typeface="+mj-lt"/>
                <a:ea typeface="+mj-ea"/>
                <a:cs typeface="+mj-cs"/>
              </a:rPr>
              <a:t>Стеганографија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-</a:t>
            </a:r>
            <a:r>
              <a:rPr lang="sr-Cyrl-RS" sz="3200" b="1" dirty="0" smtClean="0">
                <a:latin typeface="+mj-lt"/>
                <a:ea typeface="+mj-ea"/>
                <a:cs typeface="+mj-cs"/>
              </a:rPr>
              <a:t>скривање информација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Cyrl-RS" b="1" dirty="0" smtClean="0"/>
              <a:t>Стеганографија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Скривање постојања података</a:t>
            </a:r>
          </a:p>
          <a:p>
            <a:r>
              <a:rPr lang="sr-Cyrl-RS" dirty="0" smtClean="0"/>
              <a:t>Методе као што су невидљиво мастило, микротачке..</a:t>
            </a:r>
          </a:p>
          <a:p>
            <a:r>
              <a:rPr lang="sr-Cyrl-RS" dirty="0" smtClean="0"/>
              <a:t>Поруке скривене унутар других датотека      (слике, видео, аудио фајл)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sr-Cyrl-RS" dirty="0" smtClean="0"/>
              <a:t>Предност стеганографије у односу на криптографију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Само су предајна и пријемна страна свесне постојања поруке</a:t>
            </a:r>
          </a:p>
          <a:p>
            <a:r>
              <a:rPr lang="sr-Cyrl-RS" dirty="0" smtClean="0"/>
              <a:t>Поруке не привлаче пажњу</a:t>
            </a:r>
          </a:p>
          <a:p>
            <a:r>
              <a:rPr lang="sr-Cyrl-RS" dirty="0" smtClean="0"/>
              <a:t>Нападач није свестан постојања комуникације у неком комуникационом каналу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dirty="0" smtClean="0"/>
              <a:t>Први примери стеганографије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525963"/>
          </a:xfrm>
        </p:spPr>
        <p:txBody>
          <a:bodyPr/>
          <a:lstStyle/>
          <a:p>
            <a:r>
              <a:rPr lang="sr-Cyrl-RS" dirty="0" smtClean="0"/>
              <a:t>Дема</a:t>
            </a:r>
            <a:r>
              <a:rPr lang="sr-Cyrl-RS" dirty="0" smtClean="0"/>
              <a:t>ратус</a:t>
            </a:r>
            <a:r>
              <a:rPr lang="sr-Cyrl-RS" dirty="0" smtClean="0"/>
              <a:t> </a:t>
            </a:r>
            <a:r>
              <a:rPr lang="sr-Cyrl-RS" dirty="0" smtClean="0"/>
              <a:t>упозорење о нападу на Грчку</a:t>
            </a:r>
          </a:p>
          <a:p>
            <a:r>
              <a:rPr lang="sr-Cyrl-RS" dirty="0" smtClean="0"/>
              <a:t>Прича о Хистаеусу и робу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Модерна стеганографија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Скривање поруке у најмање значајном биту слике</a:t>
            </a:r>
          </a:p>
          <a:p>
            <a:r>
              <a:rPr lang="sr-Cyrl-RS" dirty="0" smtClean="0"/>
              <a:t>Скривање поруке у постојећем шифрату</a:t>
            </a:r>
          </a:p>
          <a:p>
            <a:r>
              <a:rPr lang="sr-Cyrl-RS" dirty="0" smtClean="0"/>
              <a:t>Неприметно успоравање рачунарске мреже</a:t>
            </a:r>
          </a:p>
          <a:p>
            <a:r>
              <a:rPr lang="sr-Cyrl-RS" dirty="0" smtClean="0"/>
              <a:t>Блог стеганографија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Скривена порука у слици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362200"/>
            <a:ext cx="28956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2438400"/>
            <a:ext cx="28956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733800" y="3124200"/>
            <a:ext cx="152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62400" y="2819400"/>
            <a:ext cx="865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/>
              <a:t>порука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10200" y="1981200"/>
            <a:ext cx="457200" cy="1600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novaSli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2590800"/>
            <a:ext cx="3200400" cy="180022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Cyrl-R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Скривена порука у слици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733800" y="3124200"/>
            <a:ext cx="152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62400" y="2819400"/>
            <a:ext cx="865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/>
              <a:t>порука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57800" y="1981200"/>
            <a:ext cx="457200" cy="1600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lik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1" y="2514601"/>
            <a:ext cx="3200399" cy="18002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8200" y="2133600"/>
            <a:ext cx="93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lika.jpg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81800" y="2209800"/>
            <a:ext cx="140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novaSlika.jpg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4648200"/>
            <a:ext cx="85725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724401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Cyrl-R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Након креирања слике са скривеном поруком могуће добити поруку избором тастера 1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novaSli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1524000"/>
            <a:ext cx="3200400" cy="18002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Cyrl-R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Скривена порука у слици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733800" y="2057400"/>
            <a:ext cx="152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62400" y="1752600"/>
            <a:ext cx="865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/>
              <a:t>порука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57800" y="914400"/>
            <a:ext cx="457200" cy="1600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lik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1" y="1447801"/>
            <a:ext cx="3200399" cy="18002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1066800"/>
            <a:ext cx="93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lika.jpg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1800" y="1143000"/>
            <a:ext cx="140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novaSlika.jpg</a:t>
            </a:r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3352800"/>
            <a:ext cx="85725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563880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183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Факултет инжењерских наука, Универзитет у Kрагујевцу</vt:lpstr>
      <vt:lpstr>Криптографија-уметност прављења и разбијања тајних кодова</vt:lpstr>
      <vt:lpstr>Стеганографија</vt:lpstr>
      <vt:lpstr>Предност стеганографије у односу на криптографију </vt:lpstr>
      <vt:lpstr>Први примери стеганографије </vt:lpstr>
      <vt:lpstr>Модерна стеганографија</vt:lpstr>
      <vt:lpstr>Скривена порука у слици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Факултет инжењерских наука, Универзитет у крагујевцу</dc:title>
  <dc:creator>Veljko</dc:creator>
  <cp:lastModifiedBy>Veljko</cp:lastModifiedBy>
  <cp:revision>15</cp:revision>
  <dcterms:created xsi:type="dcterms:W3CDTF">2021-02-17T18:22:07Z</dcterms:created>
  <dcterms:modified xsi:type="dcterms:W3CDTF">2021-02-18T13:34:10Z</dcterms:modified>
</cp:coreProperties>
</file>