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01" r:id="rId12"/>
    <p:sldId id="496" r:id="rId13"/>
    <p:sldId id="495" r:id="rId14"/>
    <p:sldId id="405" r:id="rId15"/>
    <p:sldId id="4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BCDDE-847E-4C03-AB91-870E6C6D639E}">
          <p14:sldIdLst>
            <p14:sldId id="256"/>
            <p14:sldId id="257"/>
            <p14:sldId id="258"/>
          </p14:sldIdLst>
        </p14:section>
        <p14:section name="Test Driven Development" id="{6DED3B1A-A200-4594-AFFC-FEFC6F4A2EB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nclusion" id="{6A40C883-E820-4C5A-B436-C64F23176171}">
          <p14:sldIdLst>
            <p14:sldId id="266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6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01DACC-96EB-4050-A575-140C3477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9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CA75A1-404F-4E04-8A51-C5A35EB2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3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280DA-2BA5-41AB-BA6D-C7286B8BD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56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40B91E-4C64-40EF-BEBA-D3313307E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47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BB390C-62C9-4348-BEE1-B27C8EA6E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98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10288-4D6C-4477-8A45-13CCA10706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736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888739-57DE-4FC1-9132-A29D16556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2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39337"/>
            <a:ext cx="2631268" cy="17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2C053FA-FD6B-452F-AA8C-7C6A7283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4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53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62CE7A-B893-451D-A825-64AAF0FFB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E9854E-5E2F-4258-B0C9-D819342D5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Code and Test</a:t>
            </a:r>
            <a:endParaRPr lang="bg-BG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Test-Driven Development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Reasons to Use Test-Driven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AEB722-D66D-4A85-8FBB-2ACD18DB86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AA7486-A3D9-4CA0-95D8-A3A6790B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3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B29C18-9D02-4EA3-94BE-3093B81281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4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63" y="3894437"/>
            <a:ext cx="3339307" cy="261674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2D8E89-D1B2-42D0-9F14-0435092A3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7584266B-0868-4E63-A89A-6A048665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6940EDC-DD91-4802-92AD-912C21384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3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20D01E5D-8699-442D-9048-13EE216F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7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BDF935-8E4D-4128-8BAE-410A4E8762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399</Words>
  <Application>Microsoft Office PowerPoint</Application>
  <PresentationFormat>Widescreen</PresentationFormat>
  <Paragraphs>94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Test Driven Development; 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2022-02-18T08:08:07Z</dcterms:modified>
  <cp:category>programming;computer programming;software development;web development</cp:category>
</cp:coreProperties>
</file>