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4" r:id="rId30"/>
    <p:sldId id="585" r:id="rId31"/>
    <p:sldId id="586" r:id="rId32"/>
    <p:sldId id="581" r:id="rId33"/>
    <p:sldId id="582" r:id="rId34"/>
    <p:sldId id="583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459" r:id="rId45"/>
    <p:sldId id="577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дачи" id="{E55E2A8A-48A1-4504-9855-629FBB6FAD82}">
          <p14:sldIdLst>
            <p14:sldId id="459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0418618" cy="1315728"/>
          </a:xfrm>
        </p:spPr>
        <p:txBody>
          <a:bodyPr>
            <a:normAutofit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en-US" dirty="0"/>
              <a:t>i</a:t>
            </a:r>
            <a:r>
              <a:rPr lang="ru-RU" dirty="0"/>
              <a:t>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(3)</a:t>
            </a:r>
            <a:endParaRPr lang="en-US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-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35889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</a:t>
            </a:r>
            <a:r>
              <a:rPr lang="en-US" dirty="0" err="1"/>
              <a:t>фигури</a:t>
            </a:r>
            <a:r>
              <a:rPr lang="en-US" dirty="0"/>
              <a:t> - решение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000" y="630694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: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</a:t>
            </a:r>
            <a:r>
              <a:rPr lang="en-US" sz="2400" dirty="0" err="1">
                <a:solidFill>
                  <a:schemeClr val="tx1"/>
                </a:solidFill>
              </a:rPr>
              <a:t>sideB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7B2-A84E-4342-9312-56D176F80A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9B0FB8A-A7DF-4CC2-B870-3A6304C6368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68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-</a:t>
            </a:r>
            <a:r>
              <a:rPr lang="en-US" sz="3600" dirty="0">
                <a:solidFill>
                  <a:schemeClr val="bg2"/>
                </a:solidFill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1709</Words>
  <Application>Microsoft Office PowerPoint</Application>
  <PresentationFormat>Widescreen</PresentationFormat>
  <Paragraphs>402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Дебъгване</vt:lpstr>
      <vt:lpstr>Дебъгване</vt:lpstr>
      <vt:lpstr>Дебъгване в IntelliJ IDEA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76</cp:revision>
  <dcterms:created xsi:type="dcterms:W3CDTF">2018-05-23T13:08:44Z</dcterms:created>
  <dcterms:modified xsi:type="dcterms:W3CDTF">2021-04-05T11:20:36Z</dcterms:modified>
  <cp:category>computer programming;programming;Java;програмиране;кодиране</cp:category>
</cp:coreProperties>
</file>