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6" r:id="rId2"/>
    <p:sldId id="598" r:id="rId3"/>
    <p:sldId id="523" r:id="rId4"/>
    <p:sldId id="599" r:id="rId5"/>
    <p:sldId id="601" r:id="rId6"/>
    <p:sldId id="605" r:id="rId7"/>
    <p:sldId id="607" r:id="rId8"/>
    <p:sldId id="445" r:id="rId9"/>
    <p:sldId id="583" r:id="rId10"/>
    <p:sldId id="586" r:id="rId11"/>
    <p:sldId id="585" r:id="rId12"/>
    <p:sldId id="587" r:id="rId13"/>
    <p:sldId id="588" r:id="rId14"/>
    <p:sldId id="594" r:id="rId15"/>
    <p:sldId id="590" r:id="rId16"/>
    <p:sldId id="595" r:id="rId17"/>
    <p:sldId id="592" r:id="rId18"/>
    <p:sldId id="593" r:id="rId19"/>
    <p:sldId id="511" r:id="rId20"/>
    <p:sldId id="506" r:id="rId21"/>
    <p:sldId id="507" r:id="rId22"/>
    <p:sldId id="580" r:id="rId23"/>
    <p:sldId id="504" r:id="rId24"/>
    <p:sldId id="505" r:id="rId25"/>
    <p:sldId id="6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17B8F4AE-4732-4E37-8A55-471CEC99C029}">
          <p14:sldIdLst>
            <p14:sldId id="596"/>
            <p14:sldId id="598"/>
            <p14:sldId id="523"/>
          </p14:sldIdLst>
        </p14:section>
        <p14:section name="Секция по подразбиране" id="{5ED71E3F-5A42-46C4-9A7E-82F43A56C899}">
          <p14:sldIdLst>
            <p14:sldId id="599"/>
            <p14:sldId id="601"/>
            <p14:sldId id="605"/>
            <p14:sldId id="607"/>
          </p14:sldIdLst>
        </p14:section>
        <p14:section name="Задачи с цикли" id="{327FF460-9DD2-49D2-BFB7-1AB56FC81216}">
          <p14:sldIdLst>
            <p14:sldId id="445"/>
            <p14:sldId id="583"/>
            <p14:sldId id="586"/>
            <p14:sldId id="585"/>
            <p14:sldId id="587"/>
            <p14:sldId id="588"/>
            <p14:sldId id="594"/>
            <p14:sldId id="590"/>
            <p14:sldId id="595"/>
            <p14:sldId id="592"/>
            <p14:sldId id="593"/>
            <p14:sldId id="511"/>
            <p14:sldId id="506"/>
            <p14:sldId id="507"/>
            <p14:sldId id="580"/>
            <p14:sldId id="504"/>
            <p14:sldId id="505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93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73AA0F70-6B32-4967-AA93-8445D3EC6FDE}"/>
    <pc:docChg chg="undo custSel addSld delSld modSld sldOrd modSection">
      <pc:chgData name="" userId="c631f8f2bba7ab5a" providerId="LiveId" clId="{73AA0F70-6B32-4967-AA93-8445D3EC6FDE}" dt="2020-04-14T09:56:24.889" v="207" actId="27636"/>
      <pc:docMkLst>
        <pc:docMk/>
      </pc:docMkLst>
      <pc:sldChg chg="modAnim">
        <pc:chgData name="" userId="c631f8f2bba7ab5a" providerId="LiveId" clId="{73AA0F70-6B32-4967-AA93-8445D3EC6FDE}" dt="2020-04-09T10:21:58.582" v="185"/>
        <pc:sldMkLst>
          <pc:docMk/>
          <pc:sldMk cId="987896267" sldId="506"/>
        </pc:sldMkLst>
      </pc:sldChg>
      <pc:sldChg chg="modSp modAnim">
        <pc:chgData name="" userId="c631f8f2bba7ab5a" providerId="LiveId" clId="{73AA0F70-6B32-4967-AA93-8445D3EC6FDE}" dt="2020-04-09T10:22:27.832" v="189" actId="1076"/>
        <pc:sldMkLst>
          <pc:docMk/>
          <pc:sldMk cId="3461430311" sldId="507"/>
        </pc:sldMkLst>
        <pc:spChg chg="mod">
          <ac:chgData name="" userId="c631f8f2bba7ab5a" providerId="LiveId" clId="{73AA0F70-6B32-4967-AA93-8445D3EC6FDE}" dt="2020-04-09T10:22:27.832" v="189" actId="1076"/>
          <ac:spMkLst>
            <pc:docMk/>
            <pc:sldMk cId="3461430311" sldId="507"/>
            <ac:spMk id="12" creationId="{D7341457-8E62-47E7-9560-B2D8796101C1}"/>
          </ac:spMkLst>
        </pc:spChg>
      </pc:sldChg>
      <pc:sldChg chg="modAnim">
        <pc:chgData name="" userId="c631f8f2bba7ab5a" providerId="LiveId" clId="{73AA0F70-6B32-4967-AA93-8445D3EC6FDE}" dt="2020-04-09T10:21:55.225" v="184"/>
        <pc:sldMkLst>
          <pc:docMk/>
          <pc:sldMk cId="3903210183" sldId="511"/>
        </pc:sldMkLst>
      </pc:sldChg>
      <pc:sldChg chg="addSp delSp">
        <pc:chgData name="" userId="c631f8f2bba7ab5a" providerId="LiveId" clId="{73AA0F70-6B32-4967-AA93-8445D3EC6FDE}" dt="2020-04-09T10:07:59.125" v="2"/>
        <pc:sldMkLst>
          <pc:docMk/>
          <pc:sldMk cId="1089965289" sldId="523"/>
        </pc:sldMkLst>
        <pc:picChg chg="add">
          <ac:chgData name="" userId="c631f8f2bba7ab5a" providerId="LiveId" clId="{73AA0F70-6B32-4967-AA93-8445D3EC6FDE}" dt="2020-04-09T10:07:59.125" v="2"/>
          <ac:picMkLst>
            <pc:docMk/>
            <pc:sldMk cId="1089965289" sldId="523"/>
            <ac:picMk id="4" creationId="{0C8DD20C-41D7-4FC2-B6A5-ACF7F87EB417}"/>
          </ac:picMkLst>
        </pc:picChg>
        <pc:picChg chg="del">
          <ac:chgData name="" userId="c631f8f2bba7ab5a" providerId="LiveId" clId="{73AA0F70-6B32-4967-AA93-8445D3EC6FDE}" dt="2020-04-09T10:07:58.939" v="1" actId="478"/>
          <ac:picMkLst>
            <pc:docMk/>
            <pc:sldMk cId="1089965289" sldId="523"/>
            <ac:picMk id="1026" creationId="{933A1FEE-0D74-4291-9197-45C891F6CF1E}"/>
          </ac:picMkLst>
        </pc:picChg>
      </pc:sldChg>
      <pc:sldChg chg="add">
        <pc:chgData name="" userId="c631f8f2bba7ab5a" providerId="LiveId" clId="{73AA0F70-6B32-4967-AA93-8445D3EC6FDE}" dt="2020-04-14T09:56:24.733" v="206"/>
        <pc:sldMkLst>
          <pc:docMk/>
          <pc:sldMk cId="2690989533" sldId="580"/>
        </pc:sldMkLst>
      </pc:sldChg>
      <pc:sldChg chg="modAnim">
        <pc:chgData name="" userId="c631f8f2bba7ab5a" providerId="LiveId" clId="{73AA0F70-6B32-4967-AA93-8445D3EC6FDE}" dt="2020-04-09T10:11:48.754" v="64"/>
        <pc:sldMkLst>
          <pc:docMk/>
          <pc:sldMk cId="2234907540" sldId="583"/>
        </pc:sldMkLst>
      </pc:sldChg>
      <pc:sldChg chg="modSp">
        <pc:chgData name="" userId="c631f8f2bba7ab5a" providerId="LiveId" clId="{73AA0F70-6B32-4967-AA93-8445D3EC6FDE}" dt="2020-04-09T10:12:51.416" v="80" actId="1076"/>
        <pc:sldMkLst>
          <pc:docMk/>
          <pc:sldMk cId="516944120" sldId="585"/>
        </pc:sldMkLst>
        <pc:spChg chg="mod">
          <ac:chgData name="" userId="c631f8f2bba7ab5a" providerId="LiveId" clId="{73AA0F70-6B32-4967-AA93-8445D3EC6FDE}" dt="2020-04-09T10:12:51.416" v="80" actId="1076"/>
          <ac:spMkLst>
            <pc:docMk/>
            <pc:sldMk cId="516944120" sldId="585"/>
            <ac:spMk id="7" creationId="{1C744686-354B-4B30-B44C-7790A869E65D}"/>
          </ac:spMkLst>
        </pc:spChg>
        <pc:picChg chg="mod">
          <ac:chgData name="" userId="c631f8f2bba7ab5a" providerId="LiveId" clId="{73AA0F70-6B32-4967-AA93-8445D3EC6FDE}" dt="2020-04-09T10:12:01.186" v="66" actId="1076"/>
          <ac:picMkLst>
            <pc:docMk/>
            <pc:sldMk cId="516944120" sldId="585"/>
            <ac:picMk id="9" creationId="{95B7FA75-BC69-433A-B556-9FDEABC23CA1}"/>
          </ac:picMkLst>
        </pc:picChg>
      </pc:sldChg>
      <pc:sldChg chg="addSp delSp modSp modAnim">
        <pc:chgData name="" userId="c631f8f2bba7ab5a" providerId="LiveId" clId="{73AA0F70-6B32-4967-AA93-8445D3EC6FDE}" dt="2020-04-09T10:18:32.171" v="152"/>
        <pc:sldMkLst>
          <pc:docMk/>
          <pc:sldMk cId="2632103014" sldId="587"/>
        </pc:sldMkLst>
        <pc:spChg chg="add del">
          <ac:chgData name="" userId="c631f8f2bba7ab5a" providerId="LiveId" clId="{73AA0F70-6B32-4967-AA93-8445D3EC6FDE}" dt="2020-04-09T10:13:55.621" v="92"/>
          <ac:spMkLst>
            <pc:docMk/>
            <pc:sldMk cId="2632103014" sldId="587"/>
            <ac:spMk id="2" creationId="{84A67502-123E-440A-B080-A0F9EAC4BDA7}"/>
          </ac:spMkLst>
        </pc:spChg>
        <pc:spChg chg="mod">
          <ac:chgData name="" userId="c631f8f2bba7ab5a" providerId="LiveId" clId="{73AA0F70-6B32-4967-AA93-8445D3EC6FDE}" dt="2020-04-09T10:15:21.445" v="118" actId="403"/>
          <ac:spMkLst>
            <pc:docMk/>
            <pc:sldMk cId="2632103014" sldId="587"/>
            <ac:spMk id="3" creationId="{00000000-0000-0000-0000-000000000000}"/>
          </ac:spMkLst>
        </pc:spChg>
        <pc:spChg chg="add del mod">
          <ac:chgData name="" userId="c631f8f2bba7ab5a" providerId="LiveId" clId="{73AA0F70-6B32-4967-AA93-8445D3EC6FDE}" dt="2020-04-09T10:14:15.661" v="99" actId="478"/>
          <ac:spMkLst>
            <pc:docMk/>
            <pc:sldMk cId="2632103014" sldId="587"/>
            <ac:spMk id="7" creationId="{94667762-8F55-4390-A610-4127F95A11DF}"/>
          </ac:spMkLst>
        </pc:spChg>
        <pc:spChg chg="add mod ord">
          <ac:chgData name="" userId="c631f8f2bba7ab5a" providerId="LiveId" clId="{73AA0F70-6B32-4967-AA93-8445D3EC6FDE}" dt="2020-04-09T10:17:16.105" v="143" actId="1076"/>
          <ac:spMkLst>
            <pc:docMk/>
            <pc:sldMk cId="2632103014" sldId="587"/>
            <ac:spMk id="14" creationId="{601A0A70-D1C0-41E0-967F-DBFC3318FA77}"/>
          </ac:spMkLst>
        </pc:spChg>
        <pc:spChg chg="add mod ord">
          <ac:chgData name="" userId="c631f8f2bba7ab5a" providerId="LiveId" clId="{73AA0F70-6B32-4967-AA93-8445D3EC6FDE}" dt="2020-04-09T10:17:18.863" v="144" actId="1076"/>
          <ac:spMkLst>
            <pc:docMk/>
            <pc:sldMk cId="2632103014" sldId="587"/>
            <ac:spMk id="15" creationId="{4E2311BE-8D1D-41E9-8AEF-75207A305537}"/>
          </ac:spMkLst>
        </pc:spChg>
        <pc:spChg chg="add mod ord">
          <ac:chgData name="" userId="c631f8f2bba7ab5a" providerId="LiveId" clId="{73AA0F70-6B32-4967-AA93-8445D3EC6FDE}" dt="2020-04-09T10:17:43.117" v="146" actId="1076"/>
          <ac:spMkLst>
            <pc:docMk/>
            <pc:sldMk cId="2632103014" sldId="587"/>
            <ac:spMk id="18" creationId="{384568FA-4768-4044-8A08-F5DEA517977B}"/>
          </ac:spMkLst>
        </pc:spChg>
        <pc:spChg chg="add mod">
          <ac:chgData name="" userId="c631f8f2bba7ab5a" providerId="LiveId" clId="{73AA0F70-6B32-4967-AA93-8445D3EC6FDE}" dt="2020-04-09T10:17:10.028" v="142" actId="1076"/>
          <ac:spMkLst>
            <pc:docMk/>
            <pc:sldMk cId="2632103014" sldId="587"/>
            <ac:spMk id="19" creationId="{D167C413-56B9-4D96-B430-FE1DC51794EC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0" creationId="{9199A85E-A0EC-4A6D-8E08-299F29ED8C41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1" creationId="{DF878ECD-C55D-4E28-8B83-7141D4A818FA}"/>
          </ac:spMkLst>
        </pc:spChg>
        <pc:grpChg chg="del mod">
          <ac:chgData name="" userId="c631f8f2bba7ab5a" providerId="LiveId" clId="{73AA0F70-6B32-4967-AA93-8445D3EC6FDE}" dt="2020-04-09T10:13:51.501" v="90" actId="478"/>
          <ac:grpSpMkLst>
            <pc:docMk/>
            <pc:sldMk cId="2632103014" sldId="587"/>
            <ac:grpSpMk id="5" creationId="{947A5201-A075-4BD7-8E91-B42FE9F2BC8D}"/>
          </ac:grpSpMkLst>
        </pc:grpChg>
        <pc:grpChg chg="mod">
          <ac:chgData name="" userId="c631f8f2bba7ab5a" providerId="LiveId" clId="{73AA0F70-6B32-4967-AA93-8445D3EC6FDE}" dt="2020-04-09T10:15:25.886" v="119" actId="1076"/>
          <ac:grpSpMkLst>
            <pc:docMk/>
            <pc:sldMk cId="2632103014" sldId="587"/>
            <ac:grpSpMk id="6" creationId="{C038F034-927C-4C8B-AE6F-FCDDEC408B9D}"/>
          </ac:grpSpMkLst>
        </pc:grpChg>
      </pc:sldChg>
      <pc:sldChg chg="modSp">
        <pc:chgData name="" userId="c631f8f2bba7ab5a" providerId="LiveId" clId="{73AA0F70-6B32-4967-AA93-8445D3EC6FDE}" dt="2020-04-09T10:18:47.605" v="153" actId="1076"/>
        <pc:sldMkLst>
          <pc:docMk/>
          <pc:sldMk cId="2865125728" sldId="588"/>
        </pc:sldMkLst>
        <pc:picChg chg="mod">
          <ac:chgData name="" userId="c631f8f2bba7ab5a" providerId="LiveId" clId="{73AA0F70-6B32-4967-AA93-8445D3EC6FDE}" dt="2020-04-09T10:18:47.605" v="153" actId="1076"/>
          <ac:picMkLst>
            <pc:docMk/>
            <pc:sldMk cId="2865125728" sldId="588"/>
            <ac:picMk id="1030" creationId="{EB61D225-B229-41B9-A212-11C2BFE90DF2}"/>
          </ac:picMkLst>
        </pc:picChg>
      </pc:sldChg>
      <pc:sldChg chg="modAnim">
        <pc:chgData name="" userId="c631f8f2bba7ab5a" providerId="LiveId" clId="{73AA0F70-6B32-4967-AA93-8445D3EC6FDE}" dt="2020-04-09T10:19:20.875" v="160"/>
        <pc:sldMkLst>
          <pc:docMk/>
          <pc:sldMk cId="2555735869" sldId="590"/>
        </pc:sldMkLst>
      </pc:sldChg>
      <pc:sldChg chg="modSp">
        <pc:chgData name="" userId="c631f8f2bba7ab5a" providerId="LiveId" clId="{73AA0F70-6B32-4967-AA93-8445D3EC6FDE}" dt="2020-04-09T10:21:11.798" v="179" actId="1076"/>
        <pc:sldMkLst>
          <pc:docMk/>
          <pc:sldMk cId="1748171782" sldId="592"/>
        </pc:sldMkLst>
        <pc:spChg chg="mod">
          <ac:chgData name="" userId="c631f8f2bba7ab5a" providerId="LiveId" clId="{73AA0F70-6B32-4967-AA93-8445D3EC6FDE}" dt="2020-04-09T10:21:00.447" v="176" actId="1076"/>
          <ac:spMkLst>
            <pc:docMk/>
            <pc:sldMk cId="1748171782" sldId="592"/>
            <ac:spMk id="12" creationId="{00000000-0000-0000-0000-000000000000}"/>
          </ac:spMkLst>
        </pc:spChg>
        <pc:spChg chg="mod">
          <ac:chgData name="" userId="c631f8f2bba7ab5a" providerId="LiveId" clId="{73AA0F70-6B32-4967-AA93-8445D3EC6FDE}" dt="2020-04-09T10:20:43.407" v="171" actId="1076"/>
          <ac:spMkLst>
            <pc:docMk/>
            <pc:sldMk cId="1748171782" sldId="592"/>
            <ac:spMk id="14" creationId="{00000000-0000-0000-0000-000000000000}"/>
          </ac:spMkLst>
        </pc:spChg>
        <pc:spChg chg="mod">
          <ac:chgData name="" userId="c631f8f2bba7ab5a" providerId="LiveId" clId="{73AA0F70-6B32-4967-AA93-8445D3EC6FDE}" dt="2020-04-09T10:21:06.387" v="178" actId="1076"/>
          <ac:spMkLst>
            <pc:docMk/>
            <pc:sldMk cId="1748171782" sldId="592"/>
            <ac:spMk id="17" creationId="{00000000-0000-0000-0000-000000000000}"/>
          </ac:spMkLst>
        </pc:spChg>
        <pc:spChg chg="mod">
          <ac:chgData name="" userId="c631f8f2bba7ab5a" providerId="LiveId" clId="{73AA0F70-6B32-4967-AA93-8445D3EC6FDE}" dt="2020-04-09T10:20:30.868" v="168" actId="1076"/>
          <ac:spMkLst>
            <pc:docMk/>
            <pc:sldMk cId="1748171782" sldId="592"/>
            <ac:spMk id="19" creationId="{00000000-0000-0000-0000-000000000000}"/>
          </ac:spMkLst>
        </pc:spChg>
        <pc:grpChg chg="mod">
          <ac:chgData name="" userId="c631f8f2bba7ab5a" providerId="LiveId" clId="{73AA0F70-6B32-4967-AA93-8445D3EC6FDE}" dt="2020-04-09T10:21:11.798" v="179" actId="1076"/>
          <ac:grpSpMkLst>
            <pc:docMk/>
            <pc:sldMk cId="1748171782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73AA0F70-6B32-4967-AA93-8445D3EC6FDE}" dt="2020-04-09T10:21:45.073" v="183"/>
        <pc:sldMkLst>
          <pc:docMk/>
          <pc:sldMk cId="1986351080" sldId="593"/>
        </pc:sldMkLst>
      </pc:sldChg>
      <pc:sldChg chg="modSp">
        <pc:chgData name="" userId="c631f8f2bba7ab5a" providerId="LiveId" clId="{73AA0F70-6B32-4967-AA93-8445D3EC6FDE}" dt="2020-04-09T10:19:08.408" v="159" actId="14100"/>
        <pc:sldMkLst>
          <pc:docMk/>
          <pc:sldMk cId="117765507" sldId="594"/>
        </pc:sldMkLst>
        <pc:spChg chg="mod">
          <ac:chgData name="" userId="c631f8f2bba7ab5a" providerId="LiveId" clId="{73AA0F70-6B32-4967-AA93-8445D3EC6FDE}" dt="2020-04-09T10:19:08.408" v="159" actId="14100"/>
          <ac:spMkLst>
            <pc:docMk/>
            <pc:sldMk cId="117765507" sldId="594"/>
            <ac:spMk id="7" creationId="{CF210768-BF89-40E5-8117-50B61D8E1C8D}"/>
          </ac:spMkLst>
        </pc:spChg>
      </pc:sldChg>
      <pc:sldChg chg="modSp modAnim">
        <pc:chgData name="" userId="c631f8f2bba7ab5a" providerId="LiveId" clId="{73AA0F70-6B32-4967-AA93-8445D3EC6FDE}" dt="2020-04-13T08:53:25.909" v="205" actId="207"/>
        <pc:sldMkLst>
          <pc:docMk/>
          <pc:sldMk cId="3689349584" sldId="595"/>
        </pc:sldMkLst>
        <pc:spChg chg="mod">
          <ac:chgData name="" userId="c631f8f2bba7ab5a" providerId="LiveId" clId="{73AA0F70-6B32-4967-AA93-8445D3EC6FDE}" dt="2020-04-13T08:53:25.909" v="205" actId="207"/>
          <ac:spMkLst>
            <pc:docMk/>
            <pc:sldMk cId="3689349584" sldId="595"/>
            <ac:spMk id="9" creationId="{00000000-0000-0000-0000-000000000000}"/>
          </ac:spMkLst>
        </pc:spChg>
      </pc:sldChg>
      <pc:sldChg chg="delSp modSp modAnim">
        <pc:chgData name="" userId="c631f8f2bba7ab5a" providerId="LiveId" clId="{73AA0F70-6B32-4967-AA93-8445D3EC6FDE}" dt="2020-04-13T08:52:37.432" v="203"/>
        <pc:sldMkLst>
          <pc:docMk/>
          <pc:sldMk cId="2239296920" sldId="598"/>
        </pc:sldMkLst>
        <pc:spChg chg="mod">
          <ac:chgData name="" userId="c631f8f2bba7ab5a" providerId="LiveId" clId="{73AA0F70-6B32-4967-AA93-8445D3EC6FDE}" dt="2020-04-13T08:52:18.558" v="199" actId="403"/>
          <ac:spMkLst>
            <pc:docMk/>
            <pc:sldMk cId="2239296920" sldId="598"/>
            <ac:spMk id="444419" creationId="{00000000-0000-0000-0000-000000000000}"/>
          </ac:spMkLst>
        </pc:spChg>
        <pc:picChg chg="del">
          <ac:chgData name="" userId="c631f8f2bba7ab5a" providerId="LiveId" clId="{73AA0F70-6B32-4967-AA93-8445D3EC6FDE}" dt="2020-04-13T08:52:08.739" v="194" actId="478"/>
          <ac:picMkLst>
            <pc:docMk/>
            <pc:sldMk cId="2239296920" sldId="598"/>
            <ac:picMk id="4" creationId="{00000000-0000-0000-0000-000000000000}"/>
          </ac:picMkLst>
        </pc:picChg>
      </pc:sldChg>
      <pc:sldChg chg="modSp modAnim">
        <pc:chgData name="" userId="c631f8f2bba7ab5a" providerId="LiveId" clId="{73AA0F70-6B32-4967-AA93-8445D3EC6FDE}" dt="2020-04-13T08:52:42.856" v="204"/>
        <pc:sldMkLst>
          <pc:docMk/>
          <pc:sldMk cId="3536420169" sldId="599"/>
        </pc:sldMkLst>
        <pc:spChg chg="mod">
          <ac:chgData name="" userId="c631f8f2bba7ab5a" providerId="LiveId" clId="{73AA0F70-6B32-4967-AA93-8445D3EC6FDE}" dt="2020-04-09T10:08:28.821" v="7" actId="14100"/>
          <ac:spMkLst>
            <pc:docMk/>
            <pc:sldMk cId="3536420169" sldId="599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8:31.086" v="8" actId="1076"/>
          <ac:grpSpMkLst>
            <pc:docMk/>
            <pc:sldMk cId="3536420169" sldId="599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8:36.322" v="11" actId="1076"/>
          <ac:grpSpMkLst>
            <pc:docMk/>
            <pc:sldMk cId="3536420169" sldId="599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8:41.704" v="13" actId="1076"/>
          <ac:grpSpMkLst>
            <pc:docMk/>
            <pc:sldMk cId="3536420169" sldId="599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8:44.568" v="14" actId="1076"/>
          <ac:grpSpMkLst>
            <pc:docMk/>
            <pc:sldMk cId="3536420169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4.288" v="59"/>
        <pc:sldMkLst>
          <pc:docMk/>
          <pc:sldMk cId="2322075295" sldId="601"/>
        </pc:sldMkLst>
        <pc:spChg chg="mod">
          <ac:chgData name="" userId="c631f8f2bba7ab5a" providerId="LiveId" clId="{73AA0F70-6B32-4967-AA93-8445D3EC6FDE}" dt="2020-04-09T10:09:07.666" v="18" actId="14100"/>
          <ac:spMkLst>
            <pc:docMk/>
            <pc:sldMk cId="2322075295" sldId="601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9:32.822" v="26" actId="1076"/>
          <ac:grpSpMkLst>
            <pc:docMk/>
            <pc:sldMk cId="2322075295" sldId="601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9:28.168" v="25" actId="1076"/>
          <ac:grpSpMkLst>
            <pc:docMk/>
            <pc:sldMk cId="2322075295" sldId="601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9:25.544" v="24" actId="1076"/>
          <ac:grpSpMkLst>
            <pc:docMk/>
            <pc:sldMk cId="2322075295" sldId="601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9:36.322" v="27" actId="1076"/>
          <ac:grpSpMkLst>
            <pc:docMk/>
            <pc:sldMk cId="2322075295" sldId="601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9.441" v="60"/>
        <pc:sldMkLst>
          <pc:docMk/>
          <pc:sldMk cId="1451065599" sldId="603"/>
        </pc:sldMkLst>
        <pc:spChg chg="mod">
          <ac:chgData name="" userId="c631f8f2bba7ab5a" providerId="LiveId" clId="{73AA0F70-6B32-4967-AA93-8445D3EC6FDE}" dt="2020-04-09T10:09:50.483" v="32" actId="1076"/>
          <ac:spMkLst>
            <pc:docMk/>
            <pc:sldMk cId="1451065599" sldId="603"/>
            <ac:spMk id="21" creationId="{125ABA9F-A41E-4AEB-B107-3925336A953F}"/>
          </ac:spMkLst>
        </pc:spChg>
        <pc:grpChg chg="mod">
          <ac:chgData name="" userId="c631f8f2bba7ab5a" providerId="LiveId" clId="{73AA0F70-6B32-4967-AA93-8445D3EC6FDE}" dt="2020-04-09T10:09:54.181" v="33" actId="1076"/>
          <ac:grpSpMkLst>
            <pc:docMk/>
            <pc:sldMk cId="1451065599" sldId="603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09:57.649" v="35" actId="1076"/>
          <ac:grpSpMkLst>
            <pc:docMk/>
            <pc:sldMk cId="1451065599" sldId="603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09:59.863" v="36" actId="1076"/>
          <ac:grpSpMkLst>
            <pc:docMk/>
            <pc:sldMk cId="1451065599" sldId="603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09:55.460" v="34" actId="1076"/>
          <ac:grpSpMkLst>
            <pc:docMk/>
            <pc:sldMk cId="1451065599" sldId="603"/>
            <ac:grpSpMk id="28" creationId="{6E2DBDB2-22D1-4578-AB8F-029FBF9A1CAB}"/>
          </ac:grpSpMkLst>
        </pc:grpChg>
      </pc:sldChg>
      <pc:sldChg chg="modSp ord modAnim">
        <pc:chgData name="" userId="c631f8f2bba7ab5a" providerId="LiveId" clId="{73AA0F70-6B32-4967-AA93-8445D3EC6FDE}" dt="2020-04-09T10:11:34.343" v="62"/>
        <pc:sldMkLst>
          <pc:docMk/>
          <pc:sldMk cId="1828091544" sldId="605"/>
        </pc:sldMkLst>
        <pc:spChg chg="mod">
          <ac:chgData name="" userId="c631f8f2bba7ab5a" providerId="LiveId" clId="{73AA0F70-6B32-4967-AA93-8445D3EC6FDE}" dt="2020-04-09T10:10:26.386" v="42" actId="14100"/>
          <ac:spMkLst>
            <pc:docMk/>
            <pc:sldMk cId="1828091544" sldId="605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0:36.887" v="48" actId="1076"/>
          <ac:grpSpMkLst>
            <pc:docMk/>
            <pc:sldMk cId="1828091544" sldId="605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0:33.612" v="47" actId="1076"/>
          <ac:grpSpMkLst>
            <pc:docMk/>
            <pc:sldMk cId="1828091544" sldId="605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0:40.981" v="49" actId="1076"/>
          <ac:grpSpMkLst>
            <pc:docMk/>
            <pc:sldMk cId="1828091544" sldId="605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29.151" v="44" actId="1076"/>
          <ac:grpSpMkLst>
            <pc:docMk/>
            <pc:sldMk cId="1828091544" sldId="605"/>
            <ac:grpSpMk id="28" creationId="{6E2DBDB2-22D1-4578-AB8F-029FBF9A1CAB}"/>
          </ac:grpSpMkLst>
        </pc:grpChg>
      </pc:sldChg>
      <pc:sldChg chg="modSp modAnim">
        <pc:chgData name="" userId="c631f8f2bba7ab5a" providerId="LiveId" clId="{73AA0F70-6B32-4967-AA93-8445D3EC6FDE}" dt="2020-04-09T10:11:38.389" v="63"/>
        <pc:sldMkLst>
          <pc:docMk/>
          <pc:sldMk cId="1786089426" sldId="607"/>
        </pc:sldMkLst>
        <pc:spChg chg="mod">
          <ac:chgData name="" userId="c631f8f2bba7ab5a" providerId="LiveId" clId="{73AA0F70-6B32-4967-AA93-8445D3EC6FDE}" dt="2020-04-09T10:11:09.829" v="57" actId="5793"/>
          <ac:spMkLst>
            <pc:docMk/>
            <pc:sldMk cId="1786089426" sldId="607"/>
            <ac:spMk id="9" creationId="{95383082-8613-4F76-B9D3-514B71488D80}"/>
          </ac:spMkLst>
        </pc:spChg>
        <pc:spChg chg="mod">
          <ac:chgData name="" userId="c631f8f2bba7ab5a" providerId="LiveId" clId="{73AA0F70-6B32-4967-AA93-8445D3EC6FDE}" dt="2020-04-09T10:10:53.183" v="52" actId="14100"/>
          <ac:spMkLst>
            <pc:docMk/>
            <pc:sldMk cId="1786089426" sldId="607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1:01.736" v="54" actId="1076"/>
          <ac:grpSpMkLst>
            <pc:docMk/>
            <pc:sldMk cId="1786089426" sldId="607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1:05.394" v="55" actId="1076"/>
          <ac:grpSpMkLst>
            <pc:docMk/>
            <pc:sldMk cId="1786089426" sldId="607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1:07.361" v="56" actId="1076"/>
          <ac:grpSpMkLst>
            <pc:docMk/>
            <pc:sldMk cId="1786089426" sldId="607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57.965" v="53" actId="1076"/>
          <ac:grpSpMkLst>
            <pc:docMk/>
            <pc:sldMk cId="1786089426" sldId="607"/>
            <ac:grpSpMk id="28" creationId="{6E2DBDB2-22D1-4578-AB8F-029FBF9A1CAB}"/>
          </ac:grpSpMkLst>
        </pc:grpChg>
      </pc:sldChg>
      <pc:sldChg chg="modSp">
        <pc:chgData name="" userId="c631f8f2bba7ab5a" providerId="LiveId" clId="{73AA0F70-6B32-4967-AA93-8445D3EC6FDE}" dt="2020-04-14T09:56:24.889" v="207" actId="27636"/>
        <pc:sldMkLst>
          <pc:docMk/>
          <pc:sldMk cId="1494044718" sldId="608"/>
        </pc:sldMkLst>
        <pc:spChg chg="mod">
          <ac:chgData name="" userId="c631f8f2bba7ab5a" providerId="LiveId" clId="{73AA0F70-6B32-4967-AA93-8445D3EC6FDE}" dt="2020-04-14T09:56:24.889" v="207" actId="27636"/>
          <ac:spMkLst>
            <pc:docMk/>
            <pc:sldMk cId="1494044718" sldId="60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AD3AC-010D-44FC-AFF3-6E4DD7812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3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D0F97C-1213-48FC-B61A-20E069CCC7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744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E48BA4-CC4B-45A9-A172-971C7FC06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63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1388BC-999F-4818-A1A7-A77C12C175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86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F772D1-DE0E-4317-9340-A27DA13291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26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72DCD-6ECC-40AA-A715-19E42D75B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7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/>
              <a:t>Работа </a:t>
            </a:r>
            <a:r>
              <a:rPr lang="bg-BG" dirty="0"/>
              <a:t>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4565490" y="2135952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A82-3CD6-4445-B9DD-8AD52345D9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400" dirty="0"/>
              <a:t>Как може да си направим часовник с код?</a:t>
            </a:r>
            <a:endParaRPr lang="bg-BG" sz="44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C80246-2966-441E-B7AB-C09D018A98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8650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603" y="2238928"/>
            <a:ext cx="7502062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(int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System.out.printf("%d:%d%n",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 h, m);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7FA75-BC69-433A-B556-9FDEABC23C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9400" y="2053216"/>
            <a:ext cx="2736600" cy="39442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Стрелка надясно 10">
            <a:extLst>
              <a:ext uri="{FF2B5EF4-FFF2-40B4-BE49-F238E27FC236}">
                <a16:creationId xmlns:a16="http://schemas.microsoft.com/office/drawing/2014/main" id="{3B55CB61-773F-4B6E-A22D-6DC9062433CB}"/>
              </a:ext>
            </a:extLst>
          </p:cNvPr>
          <p:cNvSpPr/>
          <p:nvPr/>
        </p:nvSpPr>
        <p:spPr>
          <a:xfrm>
            <a:off x="8259259" y="3872965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437CA5-DC7E-4177-BC06-E31F9098D9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06" y="1376193"/>
            <a:ext cx="10955381" cy="1137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896" y="2504046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402211-4F47-4EC2-86D4-8FC776057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6727" y="3005182"/>
            <a:ext cx="7776169" cy="198032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770" y="4367400"/>
            <a:ext cx="3841179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000" y="3094534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050" y="38340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32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ED3EE-D4DA-4942-867D-9461290B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0613">
            <a:off x="2001700" y="3720617"/>
            <a:ext cx="1923000" cy="19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181EC-8330-4306-AE35-4F203DA5BA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1000" y="1278224"/>
            <a:ext cx="3048000" cy="485077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51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674000"/>
            <a:ext cx="11160000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x = 1; x &lt;= 10; x++)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y = 1; y &lt;= 10; y++)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System.out.printf("%d * %d = %d%n", x, y, product);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2000" y="62761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0F5A29D-0551-4A05-8DCB-CBF125D196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8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58600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03" y="3519000"/>
            <a:ext cx="3429000" cy="1766582"/>
          </a:xfrm>
          <a:prstGeom prst="wedgeRoundRectCallout">
            <a:avLst>
              <a:gd name="adj1" fmla="val 57951"/>
              <a:gd name="adj2" fmla="val 290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968020-34FF-4032-966A-8284B2B1F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/>
              <a:t>Ако не се намери </a:t>
            </a:r>
            <a:r>
              <a:rPr lang="bg-BG" sz="3500" b="1" dirty="0"/>
              <a:t>нито една комбинация</a:t>
            </a:r>
            <a:r>
              <a:rPr lang="bg-BG" sz="3500" dirty="0"/>
              <a:t>, отговаряща на условието се отпечатва </a:t>
            </a:r>
            <a:r>
              <a:rPr lang="bg-BG" sz="3500" b="1" dirty="0"/>
              <a:t>съобщение, че не е намерено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B06FF3-AAFB-4DAF-859D-12AF1ABD3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3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400" dirty="0"/>
              <a:t>Примерен вход и изход</a:t>
            </a:r>
            <a:r>
              <a:rPr lang="bg-BG" sz="2800" dirty="0"/>
              <a:t>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08988" y="225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5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2940624" y="5167517"/>
            <a:ext cx="358756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50244" y="5026065"/>
            <a:ext cx="7045756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4 combinations - neither equals 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108988" y="450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918360" y="2917517"/>
            <a:ext cx="376699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59517" y="2776065"/>
            <a:ext cx="5470754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Combination N:4 (1 + 4 = 5)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868756F-F031-469F-BDF6-571AB4EA7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1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762000" y="64246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872" y="1337242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System.out.printf("Combination N:%d (%d + %d = %d)%n", 			     combinations,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j, magicNumber);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54400"/>
            <a:ext cx="18114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600" y="4991250"/>
            <a:ext cx="3200400" cy="1047750"/>
          </a:xfrm>
          <a:prstGeom prst="wedgeRoundRectCallout">
            <a:avLst>
              <a:gd name="adj1" fmla="val -53962"/>
              <a:gd name="adj2" fmla="val -37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60FF40-5021-4BB8-8C2E-3A19423E1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3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937" y="2889000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C417A30-09F5-44AD-AC49-BBF267145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2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1604049-4CDD-4FD8-A3AE-991A0BD9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5" y="1371604"/>
            <a:ext cx="6116551" cy="3362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92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3200" dirty="0"/>
              <a:t>На последният етаж винаги има големи апартаменти</a:t>
            </a:r>
            <a:r>
              <a:rPr lang="en-US" sz="3200" dirty="0"/>
              <a:t>,</a:t>
            </a:r>
            <a:r>
              <a:rPr lang="bg-BG" sz="3200" dirty="0"/>
              <a:t> които се означават с </a:t>
            </a:r>
            <a:r>
              <a:rPr lang="en-US" sz="3200" dirty="0"/>
              <a:t>'</a:t>
            </a:r>
            <a:r>
              <a:rPr lang="en-US" sz="3200" b="1" dirty="0">
                <a:latin typeface="Consolas" panose="020B0609020204030204" pitchFamily="49" charset="0"/>
              </a:rPr>
              <a:t>L</a:t>
            </a:r>
            <a:r>
              <a:rPr lang="en-US" sz="3200" dirty="0"/>
              <a:t>', </a:t>
            </a:r>
            <a:r>
              <a:rPr lang="bg-BG" sz="3200" dirty="0"/>
              <a:t>вместо с '</a:t>
            </a:r>
            <a:r>
              <a:rPr lang="bg-BG" sz="3200" b="1" dirty="0">
                <a:latin typeface="Consolas" panose="020B0609020204030204" pitchFamily="49" charset="0"/>
              </a:rPr>
              <a:t>А</a:t>
            </a:r>
            <a:r>
              <a:rPr lang="bg-BG" sz="3200" dirty="0"/>
              <a:t>'</a:t>
            </a:r>
          </a:p>
          <a:p>
            <a:pPr indent="-457200"/>
            <a:r>
              <a:rPr lang="bg-BG" sz="3200" dirty="0"/>
              <a:t>Ако има само един етаж, то има само големи апартаменти</a:t>
            </a:r>
            <a:endParaRPr lang="en-US" sz="3200" dirty="0"/>
          </a:p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63756" y="4629280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48427" y="5021644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2572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28173" y="4629280"/>
            <a:ext cx="664343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030581" y="5021644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0902" y="3814088"/>
            <a:ext cx="3362151" cy="27199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L60 L61 L62 L63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A50 A51 A52 A53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O40 O41 O42 O43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A30 A31 A32 A33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O20 O21 O22 O23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739FC9B-D1C1-4B8F-BD31-ABA1D4C6E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8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762000" y="630593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51B919-740F-4F93-995B-348EA2A1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345577"/>
            <a:ext cx="8610600" cy="45981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    if (i == floors)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("L%d%d ", i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j);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	          	  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2BB26-0776-492C-AED8-F72604907FFA}"/>
              </a:ext>
            </a:extLst>
          </p:cNvPr>
          <p:cNvSpPr/>
          <p:nvPr/>
        </p:nvSpPr>
        <p:spPr>
          <a:xfrm>
            <a:off x="2721000" y="2934000"/>
            <a:ext cx="7595020" cy="22269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7341457-8E62-47E7-9560-B2D87961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00" y="2754000"/>
            <a:ext cx="2683599" cy="855547"/>
          </a:xfrm>
          <a:prstGeom prst="wedgeRoundRectCallout">
            <a:avLst>
              <a:gd name="adj1" fmla="val -59112"/>
              <a:gd name="adj2" fmla="val -81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4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2CBA6D-8144-4740-B8D4-21656CCB5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4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42240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4400" dirty="0">
              <a:solidFill>
                <a:schemeClr val="bg2"/>
              </a:solidFill>
            </a:endParaRPr>
          </a:p>
          <a:p>
            <a:pPr lvl="0" latinLnBrk="0"/>
            <a:r>
              <a:rPr lang="bg-BG" sz="44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0589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90D608-9F06-42D9-BE80-E603E9A2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35C1456-1EE1-47D7-A4C5-D33A30D41E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E5DE-4A35-4E97-86A2-2E3A61EAB7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DD20C-41D7-4FC2-B6A5-ACF7F87EB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093" y="2430146"/>
            <a:ext cx="6552670" cy="288885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10965" y="3899708"/>
            <a:ext cx="2515845" cy="11328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530991" y="4330675"/>
            <a:ext cx="2814503" cy="1758250"/>
            <a:chOff x="5090052" y="4570824"/>
            <a:chExt cx="3499517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090052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920809" y="2861974"/>
            <a:ext cx="2323945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77490" y="2203993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08B0A4-B769-4FB6-9B0F-E9B432C2AB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834" y="2564413"/>
            <a:ext cx="7027166" cy="3744587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15680" y="3340302"/>
            <a:ext cx="2904764" cy="1743418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350035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5687" y="3130310"/>
            <a:ext cx="2311870" cy="1180237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447543" y="2111078"/>
            <a:ext cx="2219123" cy="1109058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499114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80502" y="4924411"/>
            <a:ext cx="2815836" cy="1360232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103CD69-0725-42D7-A84F-8937019AA1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719" y="1941212"/>
            <a:ext cx="6066314" cy="432278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(i &lt; 6)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16000" y="3783047"/>
            <a:ext cx="2988274" cy="1842391"/>
            <a:chOff x="49281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28189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6190783" y="2410691"/>
            <a:ext cx="2513411" cy="101830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50871" y="4752054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9053742" y="277336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-32382"/>
                <a:gd name="adj2" fmla="val 6549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C61D189-C58D-44D4-ABA1-7857B177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66776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198" y="1828801"/>
            <a:ext cx="3566837" cy="488815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 err="1"/>
              <a:t>int</a:t>
            </a:r>
            <a:r>
              <a:rPr lang="en-US" sz="1500" dirty="0"/>
              <a:t>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System.out.print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106000" y="4137483"/>
            <a:ext cx="2988274" cy="1842391"/>
            <a:chOff x="49747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74789" y="53163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7921144" y="2929508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311120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497100" y="446855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491252"/>
              <a:ext cx="3037711" cy="8556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003593" y="2437299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E071F45-FCE2-424B-94B4-F18FB56C04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8DA80-609C-4785-BC4D-82FB5A9CFB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42B84B91-D321-4488-B957-0EA35C7026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809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963DB86F-7725-47D0-A0D4-A3D543472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9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1466</Words>
  <Application>Microsoft Office PowerPoint</Application>
  <PresentationFormat>Widescreen</PresentationFormat>
  <Paragraphs>236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23</cp:revision>
  <dcterms:created xsi:type="dcterms:W3CDTF">2018-05-23T13:08:44Z</dcterms:created>
  <dcterms:modified xsi:type="dcterms:W3CDTF">2021-04-10T18:37:20Z</dcterms:modified>
  <cp:category>computer programming;programming;C#;програмиране;кодиране</cp:category>
</cp:coreProperties>
</file>