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58" r:id="rId4"/>
    <p:sldId id="607" r:id="rId5"/>
    <p:sldId id="608" r:id="rId6"/>
    <p:sldId id="259" r:id="rId7"/>
    <p:sldId id="260" r:id="rId8"/>
    <p:sldId id="261" r:id="rId9"/>
    <p:sldId id="262" r:id="rId10"/>
    <p:sldId id="263" r:id="rId11"/>
    <p:sldId id="606" r:id="rId12"/>
    <p:sldId id="596" r:id="rId13"/>
    <p:sldId id="266" r:id="rId14"/>
    <p:sldId id="267" r:id="rId15"/>
    <p:sldId id="609" r:id="rId16"/>
    <p:sldId id="268" r:id="rId17"/>
    <p:sldId id="273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2DFDEF-75B4-40D6-BD22-70E392B9A534}">
          <p14:sldIdLst>
            <p14:sldId id="256"/>
            <p14:sldId id="282"/>
            <p14:sldId id="258"/>
            <p14:sldId id="607"/>
            <p14:sldId id="608"/>
          </p14:sldIdLst>
        </p14:section>
        <p14:section name="Course Objective" id="{6BB04061-3AA4-4152-9154-8FA30DC7755B}">
          <p14:sldIdLst>
            <p14:sldId id="259"/>
            <p14:sldId id="260"/>
            <p14:sldId id="261"/>
            <p14:sldId id="262"/>
          </p14:sldIdLst>
        </p14:section>
        <p14:section name="Team" id="{7F3713C3-08A6-4A02-8499-7E08AD4D5D2D}">
          <p14:sldIdLst>
            <p14:sldId id="263"/>
            <p14:sldId id="606"/>
            <p14:sldId id="596"/>
          </p14:sldIdLst>
        </p14:section>
        <p14:section name="Course Organization" id="{8E825D0C-9331-4911-9DD4-E4B14CBE0917}">
          <p14:sldIdLst>
            <p14:sldId id="266"/>
            <p14:sldId id="267"/>
            <p14:sldId id="609"/>
            <p14:sldId id="268"/>
            <p14:sldId id="273"/>
            <p14:sldId id="276"/>
          </p14:sldIdLst>
        </p14:section>
        <p14:section name="Conclusion" id="{F34F9119-0CF4-4522-985F-B4E8635460FD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405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493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17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ProgrammingFundamentalswithJavaSeptember2021" TargetMode="External"/><Relationship Id="rId3" Type="http://schemas.openxmlformats.org/officeDocument/2006/relationships/hyperlink" Target="https://softuni.bg/trainings/3448/programming-fundamentals-with-java-september-2021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hyperlink" Target="https://www.facebook.com/groups/SoftUniJavaCommunity/" TargetMode="External"/><Relationship Id="rId4" Type="http://schemas.openxmlformats.org/officeDocument/2006/relationships/hyperlink" Target="softuni.bg/forum/categories/44/" TargetMode="External"/><Relationship Id="rId9" Type="http://schemas.openxmlformats.org/officeDocument/2006/relationships/hyperlink" Target="https://softuni.bg/forum/categories/4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5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Veronika</a:t>
            </a:r>
            <a:r>
              <a:rPr lang="en-US" dirty="0" smtClean="0"/>
              <a:t> </a:t>
            </a:r>
            <a:r>
              <a:rPr lang="en-US" dirty="0" err="1" smtClean="0"/>
              <a:t>Vaneva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" y="1486179"/>
            <a:ext cx="7086000" cy="4911017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dirty="0" smtClean="0"/>
              <a:t>Graduated </a:t>
            </a:r>
            <a:r>
              <a:rPr lang="en-US" sz="3000" dirty="0"/>
              <a:t>from the Medical University </a:t>
            </a:r>
            <a:r>
              <a:rPr lang="en-US" sz="3000" dirty="0" smtClean="0"/>
              <a:t>– Pleven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Technology trainer of many courses in programming, MS Office, Digital skills and </a:t>
            </a:r>
            <a:r>
              <a:rPr lang="en-US" sz="3000" dirty="0" smtClean="0"/>
              <a:t>others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Former Educational Director of </a:t>
            </a:r>
            <a:r>
              <a:rPr lang="en-US" sz="3000" dirty="0" err="1" smtClean="0"/>
              <a:t>SoftUni</a:t>
            </a: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/>
              <a:t>Lecturer by vocation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Interests in workflow automation, as well as Java and C ++ technologies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246" t="3742" r="-1034" b="13001"/>
          <a:stretch/>
        </p:blipFill>
        <p:spPr>
          <a:xfrm>
            <a:off x="7876411" y="1939186"/>
            <a:ext cx="3690001" cy="400500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53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6000" y="1909589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Java Developer @</a:t>
            </a:r>
            <a:r>
              <a:rPr lang="bg-BG" sz="3600" dirty="0"/>
              <a:t> </a:t>
            </a:r>
            <a:r>
              <a:rPr lang="en-US" sz="3600" dirty="0"/>
              <a:t>SAP</a:t>
            </a:r>
            <a:endParaRPr lang="bg-BG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/>
              <a:t>Ex-Competitor with Mathematics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Programming Basics Team Lead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Content Development Team Lead @ </a:t>
            </a:r>
            <a:r>
              <a:rPr lang="en-US" sz="3600" noProof="1" smtClean="0"/>
              <a:t>SoftUni</a:t>
            </a:r>
            <a:endParaRPr lang="en-US" sz="36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Topuzakova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64" y="1916080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39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Fundamentals 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5" y="1528420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13-Sept-2021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765350" y="1532124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13-Dec-2021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-Oct-2021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05-Dec-2021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05-Dec-2021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4406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430476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05-Dec-2021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3057830" y="1534099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24</a:t>
            </a:r>
            <a:r>
              <a:rPr lang="en-US" sz="2000" b="1" dirty="0" smtClean="0"/>
              <a:t>-Oct-2021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7913" y="154826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09-Dec-2021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3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39115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</a:t>
            </a:r>
            <a:r>
              <a:rPr lang="en-US" dirty="0" smtClean="0"/>
              <a:t>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Course,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https://softuni.bg/trainings/3448/programming-fundamentals-with-java-september-2021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https://www.facebook.com/groups/ProgrammingFundamentalswithJavaSeptember2021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42088"/>
            <a:ext cx="767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softuni.bg/forum/categories/44/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67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10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8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13" y="1108911"/>
            <a:ext cx="9926087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 dirty="0"/>
              <a:t>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Final Exam</a:t>
            </a:r>
          </a:p>
          <a:p>
            <a:pPr lvl="1"/>
            <a:r>
              <a:rPr lang="en-GB" dirty="0"/>
              <a:t>3 practical problems for 4 hours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2"/>
            <a:r>
              <a:rPr lang="en-GB" dirty="0"/>
              <a:t>Regular </a:t>
            </a:r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234465"/>
                </a:solidFill>
              </a:rPr>
              <a:t>You will have 30 minutes once you enter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Multiple choice with </a:t>
            </a:r>
            <a:r>
              <a:rPr lang="en-US" b="1" dirty="0">
                <a:solidFill>
                  <a:schemeClr val="bg1"/>
                </a:solidFill>
              </a:rPr>
              <a:t>only 1</a:t>
            </a:r>
            <a:r>
              <a:rPr lang="en-US" dirty="0">
                <a:solidFill>
                  <a:srgbClr val="234465"/>
                </a:solidFill>
              </a:rPr>
              <a:t> correct answer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English</a:t>
            </a:r>
          </a:p>
          <a:p>
            <a:pPr lvl="0"/>
            <a:r>
              <a:rPr lang="en-GB" dirty="0">
                <a:solidFill>
                  <a:srgbClr val="234465"/>
                </a:solidFill>
              </a:rPr>
              <a:t>Automated quiz system</a:t>
            </a:r>
          </a:p>
          <a:p>
            <a:pPr lvl="0"/>
            <a:r>
              <a:rPr lang="en-GB" dirty="0">
                <a:solidFill>
                  <a:srgbClr val="234465"/>
                </a:solidFill>
              </a:rPr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</a:t>
            </a:r>
            <a:r>
              <a:rPr lang="en-GB" dirty="0">
                <a:solidFill>
                  <a:srgbClr val="234465"/>
                </a:solidFill>
              </a:rPr>
              <a:t> of the practical exam</a:t>
            </a:r>
          </a:p>
          <a:p>
            <a:pPr lvl="1"/>
            <a:r>
              <a:rPr lang="en-GB" dirty="0">
                <a:solidFill>
                  <a:srgbClr val="234465"/>
                </a:solidFill>
              </a:rPr>
              <a:t>You can submit your answers just one </a:t>
            </a:r>
            <a:r>
              <a:rPr lang="en-GB" dirty="0" smtClean="0">
                <a:solidFill>
                  <a:srgbClr val="234465"/>
                </a:solidFill>
              </a:rPr>
              <a:t>time</a:t>
            </a:r>
            <a:endParaRPr lang="en-GB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Theoretical Exam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2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668</Words>
  <Application>Microsoft Office PowerPoint</Application>
  <PresentationFormat>Widescreen</PresentationFormat>
  <Paragraphs>159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Technology Fundamentals</vt:lpstr>
      <vt:lpstr>Table of Contents</vt:lpstr>
      <vt:lpstr>Have a Question?</vt:lpstr>
      <vt:lpstr>SoftUni Diamond Partners</vt:lpstr>
      <vt:lpstr>Educational Partners</vt:lpstr>
      <vt:lpstr>Course Objectives</vt:lpstr>
      <vt:lpstr>Java Fundamentals Objectives</vt:lpstr>
      <vt:lpstr>Practical Programming Exam</vt:lpstr>
      <vt:lpstr>Theoretical Exam</vt:lpstr>
      <vt:lpstr>The Team</vt:lpstr>
      <vt:lpstr>Veronika Vaneva</vt:lpstr>
      <vt:lpstr>Desislava Topuzakova</vt:lpstr>
      <vt:lpstr>Course Organization</vt:lpstr>
      <vt:lpstr>Java Fundamentals Module</vt:lpstr>
      <vt:lpstr>Course Scoring</vt:lpstr>
      <vt:lpstr>Homework Assignments &amp; Exercises</vt:lpstr>
      <vt:lpstr>Java Advanced Course,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54</cp:revision>
  <dcterms:created xsi:type="dcterms:W3CDTF">2018-05-23T13:08:44Z</dcterms:created>
  <dcterms:modified xsi:type="dcterms:W3CDTF">2021-09-03T07:36:49Z</dcterms:modified>
  <cp:category>programming; education; software engineering; software development</cp:category>
</cp:coreProperties>
</file>