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8" r:id="rId56"/>
    <p:sldId id="319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8"/>
            <p14:sldId id="319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74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jpg"/><Relationship Id="rId9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1183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hexa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long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bg-BG" sz="2800" b="1" noProof="1">
                <a:latin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0616" y="263250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</a:t>
            </a:r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4033384"/>
            <a:ext cx="936790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</a:t>
            </a:r>
            <a:r>
              <a:rPr lang="en-US" sz="2700" b="1" noProof="1" smtClean="0">
                <a:latin typeface="Consolas" pitchFamily="49" charset="0"/>
              </a:rPr>
              <a:t>52594</a:t>
            </a:r>
            <a:r>
              <a:rPr lang="bg-BG" sz="2700" b="1" noProof="1" smtClean="0">
                <a:latin typeface="Consolas" pitchFamily="49" charset="0"/>
              </a:rPr>
              <a:t>877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</a:t>
            </a:r>
            <a:r>
              <a:rPr lang="en-US" sz="2700" b="1" noProof="1" smtClean="0">
                <a:latin typeface="Consolas" pitchFamily="49" charset="0"/>
              </a:rPr>
              <a:t>4382</a:t>
            </a:r>
            <a:r>
              <a:rPr lang="bg-BG" sz="2700" b="1" noProof="1" smtClean="0">
                <a:latin typeface="Consolas" pitchFamily="49" charset="0"/>
              </a:rPr>
              <a:t>906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262974</a:t>
            </a:r>
            <a:r>
              <a:rPr lang="bg-BG" sz="2700" b="1" noProof="1" smtClean="0">
                <a:latin typeface="Consolas" pitchFamily="49" charset="0"/>
              </a:rPr>
              <a:t>384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365.2422; 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</a:t>
            </a:r>
            <a:r>
              <a:rPr lang="en-GB" sz="2397" b="1" noProof="1" smtClean="0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years = %.0f days = %.0f hours = %.0f </a:t>
            </a:r>
            <a:r>
              <a:rPr lang="en-GB" sz="2397" b="1" noProof="1" smtClean="0">
                <a:latin typeface="Consolas" pitchFamily="49" charset="0"/>
              </a:rPr>
              <a:t>minutes", centuries</a:t>
            </a:r>
            <a:r>
              <a:rPr lang="en-GB" sz="2397" b="1" noProof="1">
                <a:latin typeface="Consolas" pitchFamily="49" charset="0"/>
              </a:rPr>
              <a:t>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12126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</a:t>
            </a:r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character</a:t>
            </a:r>
            <a:r>
              <a:rPr lang="en-US" sz="3400" dirty="0"/>
              <a:t> has an unique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value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/>
              <a:t>):</a:t>
            </a:r>
            <a:endParaRPr lang="bg-BG" sz="34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string data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in </a:t>
            </a:r>
            <a:r>
              <a:rPr lang="en-US" sz="3400" dirty="0" smtClean="0"/>
              <a:t>the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computer</a:t>
            </a:r>
            <a:r>
              <a:rPr lang="bg-BG" sz="3400" dirty="0" smtClean="0"/>
              <a:t> </a:t>
            </a:r>
            <a:r>
              <a:rPr lang="en-US" sz="3400" dirty="0" smtClean="0"/>
              <a:t>memory</a:t>
            </a:r>
            <a:endParaRPr lang="en-US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</a:t>
            </a:r>
            <a:r>
              <a:rPr lang="en-US" sz="3200" dirty="0" smtClean="0"/>
              <a:t>delimiter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6546" y="1469386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69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2862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11000" y="1244797"/>
            <a:ext cx="2091271" cy="2454203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77998" y="2605192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98" y="5096564"/>
            <a:ext cx="3463378" cy="168523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81344" y="4435539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97" dirty="0" smtClean="0"/>
              <a:t>is </a:t>
            </a:r>
            <a:r>
              <a:rPr lang="en-US" sz="3397" dirty="0"/>
              <a:t>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2718</Words>
  <Application>Microsoft Office PowerPoint</Application>
  <PresentationFormat>Widescreen</PresentationFormat>
  <Paragraphs>573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2021-08-30T06:59:02Z</dcterms:modified>
  <cp:category>technology fundamentals;computer programming;software development;web development</cp:category>
</cp:coreProperties>
</file>