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9" r:id="rId28"/>
    <p:sldId id="290" r:id="rId29"/>
    <p:sldId id="288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7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89"/>
            <p14:sldId id="290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538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jp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203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744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</a:t>
            </a:r>
            <a:r>
              <a:rPr lang="en-US" b="1" dirty="0" smtClean="0">
                <a:solidFill>
                  <a:schemeClr val="bg1"/>
                </a:solidFill>
              </a:rPr>
              <a:t>values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85400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Read an array of integers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/>
              <a:t> </a:t>
            </a:r>
            <a:r>
              <a:rPr lang="en-US" sz="3400" dirty="0"/>
              <a:t>lines of integers), </a:t>
            </a:r>
            <a:r>
              <a:rPr lang="en-US" sz="3400" b="1" dirty="0">
                <a:solidFill>
                  <a:schemeClr val="bg1"/>
                </a:solidFill>
              </a:rPr>
              <a:t>reverse</a:t>
            </a:r>
            <a:r>
              <a:rPr lang="en-US" sz="3400" b="1" dirty="0"/>
              <a:t> </a:t>
            </a:r>
            <a:r>
              <a:rPr lang="en-US" sz="3400" dirty="0"/>
              <a:t>it and </a:t>
            </a:r>
            <a:br>
              <a:rPr lang="en-US" sz="3400" dirty="0"/>
            </a:br>
            <a:r>
              <a:rPr lang="en-US" sz="34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 err="1"/>
              <a:t>Foreach</a:t>
            </a:r>
            <a:r>
              <a:rPr lang="en-US" sz="3600" dirty="0"/>
              <a:t> </a:t>
            </a:r>
            <a:r>
              <a:rPr lang="en-US" sz="3600" dirty="0" smtClean="0"/>
              <a:t>Loop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384" y="1108911"/>
            <a:ext cx="10129234" cy="5546589"/>
          </a:xfrm>
        </p:spPr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</a:t>
            </a:r>
            <a:r>
              <a:rPr lang="en-US" sz="3600" dirty="0" smtClean="0">
                <a:solidFill>
                  <a:schemeClr val="bg2"/>
                </a:solidFill>
              </a:rPr>
              <a:t>elements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18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2571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 smtClean="0">
                <a:solidFill>
                  <a:schemeClr val="bg1"/>
                </a:solidFill>
              </a:rPr>
              <a:t>length-1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</a:t>
            </a:r>
            <a:r>
              <a:rPr lang="en-US" dirty="0" smtClean="0"/>
              <a:t>:</a:t>
            </a:r>
            <a:endParaRPr lang="bg-BG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</TotalTime>
  <Words>1413</Words>
  <Application>Microsoft Office PowerPoint</Application>
  <PresentationFormat>Widescreen</PresentationFormat>
  <Paragraphs>304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2021-08-30T06:59:23Z</dcterms:modified>
  <cp:category>programming fundamentals;computer programming;software development;web development</cp:category>
</cp:coreProperties>
</file>