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256" r:id="rId2"/>
    <p:sldId id="32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7" r:id="rId58"/>
    <p:sldId id="322" r:id="rId59"/>
    <p:sldId id="323" r:id="rId60"/>
    <p:sldId id="319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321"/>
            <p14:sldId id="258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322"/>
            <p14:sldId id="323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456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jpg"/><Relationship Id="rId9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00" y="2079000"/>
            <a:ext cx="3186000" cy="29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 smtClean="0">
                <a:solidFill>
                  <a:srgbClr val="FFA000"/>
                </a:solidFill>
              </a:rPr>
              <a:t>meaningful</a:t>
            </a:r>
            <a:endParaRPr lang="bg-BG" b="1" dirty="0" smtClean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Unit </a:t>
            </a:r>
            <a:r>
              <a:rPr lang="en-US" dirty="0"/>
              <a:t>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</a:t>
            </a:r>
            <a:r>
              <a:rPr lang="en-GB" b="1" dirty="0" smtClean="0">
                <a:solidFill>
                  <a:schemeClr val="bg1"/>
                </a:solidFill>
              </a:rPr>
              <a:t>expressions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906" y="1936086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Methods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48917" y="1173722"/>
            <a:ext cx="9997084" cy="554658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 smtClean="0">
                <a:solidFill>
                  <a:schemeClr val="bg1"/>
                </a:solidFill>
              </a:rPr>
              <a:t>local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60152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31211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5987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7801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5801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Methods are first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, then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(many </a:t>
            </a:r>
            <a:r>
              <a:rPr lang="en-US" sz="3400" dirty="0" smtClean="0"/>
              <a:t>times)</a:t>
            </a:r>
          </a:p>
          <a:p>
            <a:pPr lvl="1">
              <a:lnSpc>
                <a:spcPct val="100000"/>
              </a:lnSpc>
            </a:pPr>
            <a:endParaRPr lang="en-US" sz="3400" dirty="0" smtClean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400" dirty="0"/>
              <a:t/>
            </a:r>
            <a:br>
              <a:rPr lang="bg-BG" sz="3400" dirty="0"/>
            </a:br>
            <a:endParaRPr lang="en-US" sz="3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invoked (called) </a:t>
            </a:r>
            <a:r>
              <a:rPr lang="en-US" sz="3400" dirty="0"/>
              <a:t>by their name +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0618" y="19050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3000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50370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5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5"/>
            <a:ext cx="60198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Methods with Parameters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50624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Is a Method?</a:t>
            </a:r>
          </a:p>
          <a:p>
            <a:r>
              <a:rPr lang="en-US" sz="3400" dirty="0" smtClean="0"/>
              <a:t>Naming and Best Practices</a:t>
            </a:r>
          </a:p>
          <a:p>
            <a:r>
              <a:rPr lang="en-GB" sz="3400" dirty="0" smtClean="0"/>
              <a:t>Declaring and Invoking Methods</a:t>
            </a:r>
          </a:p>
          <a:p>
            <a:pPr lvl="1"/>
            <a:r>
              <a:rPr lang="en-US" sz="3200" dirty="0" smtClean="0"/>
              <a:t>Void and Return Type Methods</a:t>
            </a:r>
            <a:endParaRPr lang="bg-BG" sz="3200" dirty="0" smtClean="0"/>
          </a:p>
          <a:p>
            <a:r>
              <a:rPr lang="en-GB" sz="3400" dirty="0" smtClean="0"/>
              <a:t>Methods with Parameters</a:t>
            </a:r>
          </a:p>
          <a:p>
            <a:r>
              <a:rPr lang="en-GB" sz="3400" dirty="0" smtClean="0"/>
              <a:t>Value vs. Reference Types</a:t>
            </a:r>
          </a:p>
          <a:p>
            <a:r>
              <a:rPr lang="en-US" sz="3400" dirty="0" smtClean="0"/>
              <a:t>Overloading Methods</a:t>
            </a:r>
          </a:p>
          <a:p>
            <a:r>
              <a:rPr lang="en-US" sz="3400" dirty="0" smtClean="0"/>
              <a:t>Program Execution Flow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082" y="617390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Double.parseDouble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double grade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Grades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 dirty="0" smtClean="0"/>
              <a:t>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Returning Values from Methods</a:t>
            </a:r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41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18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Assigned</a:t>
            </a:r>
            <a:r>
              <a:rPr lang="en-US" sz="32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Used</a:t>
            </a:r>
            <a:r>
              <a:rPr lang="en-US" sz="32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Passed</a:t>
            </a:r>
            <a:r>
              <a:rPr lang="en-US" sz="32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625130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1440" y="4129117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633104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5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private static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(String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count;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result +=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  <a:r>
              <a:rPr lang="en-US" dirty="0"/>
              <a:t>vs. Reference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Memory Stack and </a:t>
            </a:r>
            <a:r>
              <a:rPr lang="en-US" dirty="0" smtClean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86846" y="1108911"/>
            <a:ext cx="1012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573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4789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1623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501" y="21240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1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sz="2800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3595" y="1676401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269456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 Execution Flow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1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974531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program that </a:t>
            </a:r>
            <a:r>
              <a:rPr lang="en-US" sz="3200" b="1" dirty="0">
                <a:solidFill>
                  <a:srgbClr val="FFA000"/>
                </a:solidFill>
              </a:rPr>
              <a:t>multiplies the sum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rgbClr val="FFA000"/>
                </a:solidFill>
              </a:rPr>
              <a:t>all even digits </a:t>
            </a:r>
            <a:r>
              <a:rPr lang="en-US" sz="3200" dirty="0"/>
              <a:t>of a number </a:t>
            </a:r>
            <a:r>
              <a:rPr lang="en-US" sz="3200" b="1" dirty="0">
                <a:solidFill>
                  <a:srgbClr val="FFA000"/>
                </a:solidFill>
              </a:rPr>
              <a:t>by the sum of all odd digits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 smtClean="0">
                <a:solidFill>
                  <a:schemeClr val="bg2"/>
                </a:solidFill>
              </a:rPr>
              <a:t>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65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884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</a:t>
            </a:r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2820860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5657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51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1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264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312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65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2700</Words>
  <Application>Microsoft Office PowerPoint</Application>
  <PresentationFormat>Widescreen</PresentationFormat>
  <Paragraphs>647</Paragraphs>
  <Slides>61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Method?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Value vs. Reference Types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2021-08-30T06:59:42Z</dcterms:modified>
  <cp:category>computer programming; programming</cp:category>
</cp:coreProperties>
</file>