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5" r:id="rId34"/>
    <p:sldId id="29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8"/>
            <p14:sldId id="257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5"/>
            <p14:sldId id="29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04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jp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Lists from the </a:t>
            </a:r>
            <a:r>
              <a:rPr lang="en-GB" dirty="0" smtClean="0"/>
              <a:t>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First, read from the console the array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 smtClean="0"/>
              <a:t>:</a:t>
            </a:r>
            <a:endParaRPr lang="bg-BG" sz="3400" dirty="0" smtClean="0"/>
          </a:p>
          <a:p>
            <a:pPr marL="0" indent="0">
              <a:buNone/>
            </a:pPr>
            <a:r>
              <a:rPr lang="bg-BG" sz="3400" dirty="0" smtClean="0"/>
              <a:t/>
            </a:r>
            <a:br>
              <a:rPr lang="bg-BG" sz="3400" dirty="0" smtClean="0"/>
            </a:br>
            <a:endParaRPr lang="en-US" sz="3400" dirty="0" smtClean="0"/>
          </a:p>
          <a:p>
            <a:r>
              <a:rPr lang="en-US" sz="3400" dirty="0"/>
              <a:t>Next, create a list of given size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and read its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446" y="1952616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446" y="3827319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0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689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7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758175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3539" y="4682848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090" y="3962730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  <a:endParaRPr lang="en-GB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 smtClean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Lists </a:t>
            </a:r>
            <a:r>
              <a:rPr lang="en-US" sz="3600" dirty="0" smtClean="0"/>
              <a:t>Overview</a:t>
            </a:r>
            <a:endParaRPr lang="en-US" sz="3600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Sorting Lists and </a:t>
            </a:r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82726" y="627616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59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491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sz="3200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sz="3200" dirty="0"/>
              <a:t> – adds an element to the List&lt;E&gt;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sz="3200" dirty="0"/>
              <a:t> – inserts an element to given position 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sz="3200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sz="32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1392</Words>
  <Application>Microsoft Office PowerPoint</Application>
  <PresentationFormat>Widescreen</PresentationFormat>
  <Paragraphs>355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Questions?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2021-08-30T07:00:03Z</dcterms:modified>
  <cp:category>programming fundamentals;computer programming;software development;web development</cp:category>
</cp:coreProperties>
</file>