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96" r:id="rId45"/>
    <p:sldId id="495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2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26000" y="1650117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64530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 smtClean="0"/>
              <a:t>know </a:t>
            </a:r>
            <a:r>
              <a:rPr lang="en-US" sz="3600" dirty="0"/>
              <a:t>or do too </a:t>
            </a:r>
            <a:r>
              <a:rPr lang="en-US" sz="3600" dirty="0" smtClean="0"/>
              <a:t>much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</a:t>
            </a:r>
            <a:r>
              <a:rPr lang="en-US" sz="3400" dirty="0" smtClean="0"/>
              <a:t>change the </a:t>
            </a:r>
            <a:r>
              <a:rPr lang="en-US" sz="3400" dirty="0"/>
              <a:t>output destination</a:t>
            </a:r>
          </a:p>
          <a:p>
            <a:pPr lvl="1"/>
            <a:r>
              <a:rPr lang="en-US" sz="3400" dirty="0"/>
              <a:t>Helps us to avoid repeating </a:t>
            </a:r>
            <a:r>
              <a:rPr lang="en-US" sz="3400" dirty="0" smtClean="0"/>
              <a:t>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831000" y="647465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919032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3767"/>
            <a:ext cx="9928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021320" y="3376775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009264" y="4122114"/>
            <a:ext cx="974376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 smtClean="0"/>
              <a:t>ones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Moving methods </a:t>
            </a:r>
            <a:r>
              <a:rPr lang="en-US" sz="3000" dirty="0" smtClean="0"/>
              <a:t>or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fields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700" noProof="1"/>
              <a:t>Project Architecture</a:t>
            </a:r>
          </a:p>
          <a:p>
            <a:pPr lvl="1"/>
            <a:r>
              <a:rPr lang="en-US" sz="3500" noProof="1"/>
              <a:t>Methods</a:t>
            </a:r>
          </a:p>
          <a:p>
            <a:pPr lvl="1"/>
            <a:r>
              <a:rPr lang="en-US" sz="3500" noProof="1"/>
              <a:t>Classes</a:t>
            </a:r>
          </a:p>
          <a:p>
            <a:pPr lvl="1"/>
            <a:r>
              <a:rPr lang="en-US" sz="3500" noProof="1"/>
              <a:t>Projects</a:t>
            </a:r>
          </a:p>
          <a:p>
            <a:pPr marL="514350" indent="-514350"/>
            <a:r>
              <a:rPr lang="en-US" sz="3700" noProof="1"/>
              <a:t>Code Refactoring</a:t>
            </a:r>
          </a:p>
          <a:p>
            <a:pPr marL="514350" indent="-514350"/>
            <a:r>
              <a:rPr lang="en-US" sz="3700" noProof="1"/>
              <a:t>Enumerations</a:t>
            </a:r>
          </a:p>
          <a:p>
            <a:pPr marL="514350" indent="-514350"/>
            <a:r>
              <a:rPr lang="en-US" sz="3700" noProof="1"/>
              <a:t>Static Keyword</a:t>
            </a:r>
          </a:p>
          <a:p>
            <a:pPr marL="514350" indent="-514350"/>
            <a:r>
              <a:rPr lang="en-US" sz="3700" noProof="1"/>
              <a:t>Java </a:t>
            </a:r>
            <a:r>
              <a:rPr lang="en-US" sz="3700" noProof="1" smtClean="0"/>
              <a:t>Packages</a:t>
            </a:r>
            <a:endParaRPr lang="en-US" sz="3700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 smtClean="0"/>
              <a:t>closes the program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8402" y="1257411"/>
            <a:ext cx="993259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</a:t>
            </a:r>
            <a:r>
              <a:rPr lang="en-GB" dirty="0" smtClean="0">
                <a:solidFill>
                  <a:schemeClr val="tx2"/>
                </a:solidFill>
              </a:rPr>
              <a:t>confusing</a:t>
            </a:r>
            <a:endParaRPr lang="bg-BG" dirty="0" smtClean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By default,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</a:t>
            </a:r>
            <a:r>
              <a:rPr lang="en-GB" dirty="0" smtClean="0">
                <a:solidFill>
                  <a:schemeClr val="tx2"/>
                </a:solidFill>
              </a:rPr>
              <a:t>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803550" y="6488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803550" y="64620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1329672"/>
            <a:ext cx="774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86000" y="648545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883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275" y="1108911"/>
            <a:ext cx="10055169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 smtClean="0"/>
              <a:t>The name </a:t>
            </a:r>
            <a:r>
              <a:rPr lang="en-US" dirty="0"/>
              <a:t>of the college is common for all students</a:t>
            </a:r>
          </a:p>
          <a:p>
            <a:r>
              <a:rPr lang="en-US" dirty="0"/>
              <a:t>Allocate memory only once in </a:t>
            </a:r>
            <a:r>
              <a:rPr lang="en-US" dirty="0" smtClean="0"/>
              <a:t>the class </a:t>
            </a:r>
            <a:r>
              <a:rPr lang="en-US" dirty="0"/>
              <a:t>area </a:t>
            </a:r>
            <a:br>
              <a:rPr lang="en-US" dirty="0"/>
            </a:br>
            <a:r>
              <a:rPr lang="en-US" dirty="0"/>
              <a:t>at the time of class </a:t>
            </a:r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821" y="1108911"/>
            <a:ext cx="9877179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</a:t>
            </a:r>
            <a:r>
              <a:rPr lang="en-US" b="1" dirty="0" smtClean="0">
                <a:solidFill>
                  <a:schemeClr val="bg1"/>
                </a:solidFill>
              </a:rPr>
              <a:t>non-static</a:t>
            </a:r>
            <a:r>
              <a:rPr lang="en-US" dirty="0" smtClean="0"/>
              <a:t> </a:t>
            </a:r>
            <a:r>
              <a:rPr lang="en-US" dirty="0"/>
              <a:t>data member or call </a:t>
            </a:r>
            <a:r>
              <a:rPr lang="en-US" dirty="0" smtClean="0"/>
              <a:t>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</a:t>
            </a:r>
            <a:r>
              <a:rPr lang="en-US" dirty="0" smtClean="0"/>
              <a:t>a static </a:t>
            </a:r>
            <a:r>
              <a:rPr lang="en-US" dirty="0"/>
              <a:t>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854000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</a:t>
            </a:r>
            <a:r>
              <a:rPr lang="en-US" dirty="0" smtClean="0"/>
              <a:t>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</a:t>
            </a:r>
            <a:r>
              <a:rPr lang="en-US" dirty="0" smtClean="0"/>
              <a:t>the static </a:t>
            </a:r>
            <a:r>
              <a:rPr lang="en-US" dirty="0"/>
              <a:t>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5693" y="1108911"/>
            <a:ext cx="9677337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76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3550" y="645237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63934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2147</Words>
  <Application>Microsoft Office PowerPoint</Application>
  <PresentationFormat>Widescreen</PresentationFormat>
  <Paragraphs>489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2022-02-18T08:06:14Z</dcterms:modified>
  <cp:category>programming;computer programming;software development;web development</cp:category>
</cp:coreProperties>
</file>