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8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7"/>
            <p14:sldId id="258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98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45245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92911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73209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47444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61417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86743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88631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9658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</a:t>
            </a:r>
            <a:r>
              <a:rPr lang="en-US" sz="3400" dirty="0" smtClean="0">
                <a:solidFill>
                  <a:srgbClr val="234465"/>
                </a:solidFill>
              </a:rPr>
              <a:t>he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 smtClean="0">
                <a:solidFill>
                  <a:srgbClr val="234465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1794688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590154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894733" y="643032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6000" y="117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1814382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10560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</a:t>
            </a:r>
            <a:r>
              <a:rPr lang="en-US" dirty="0" smtClean="0"/>
              <a:t>solution 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43065" y="1209754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50268" y="185400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Client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an object </a:t>
            </a:r>
            <a:r>
              <a:rPr lang="en-US" dirty="0"/>
              <a:t>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3" y="1470922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4765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</a:t>
            </a:r>
            <a:r>
              <a:rPr lang="en-GB" dirty="0" smtClean="0"/>
              <a:t>altered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</a:t>
            </a:r>
            <a:r>
              <a:rPr lang="en-US" dirty="0" smtClean="0"/>
              <a:t>altered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</a:t>
            </a:r>
            <a:r>
              <a:rPr lang="en-US" dirty="0" smtClean="0">
                <a:solidFill>
                  <a:srgbClr val="234465"/>
                </a:solidFill>
              </a:rPr>
              <a:t>encapsulated</a:t>
            </a:r>
            <a:endParaRPr lang="bg-BG" dirty="0" smtClean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</a:t>
            </a:r>
            <a:r>
              <a:rPr lang="en-US" dirty="0" smtClean="0">
                <a:solidFill>
                  <a:srgbClr val="234465"/>
                </a:solidFill>
              </a:rPr>
              <a:t>case, the </a:t>
            </a:r>
            <a:r>
              <a:rPr lang="en-US" b="1" dirty="0">
                <a:solidFill>
                  <a:srgbClr val="FFA000"/>
                </a:solidFill>
              </a:rPr>
              <a:t>getter is </a:t>
            </a:r>
            <a:r>
              <a:rPr lang="en-US" b="1" dirty="0" smtClean="0">
                <a:solidFill>
                  <a:srgbClr val="FFA000"/>
                </a:solidFill>
              </a:rPr>
              <a:t>like a </a:t>
            </a:r>
            <a:r>
              <a:rPr lang="en-US" b="1" dirty="0">
                <a:solidFill>
                  <a:srgbClr val="FFA000"/>
                </a:solidFill>
              </a:rPr>
              <a:t>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7269" y="189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99000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</a:t>
            </a:r>
            <a:r>
              <a:rPr lang="en-US" b="1" noProof="1" smtClean="0">
                <a:solidFill>
                  <a:schemeClr val="bg1"/>
                </a:solidFill>
              </a:rPr>
              <a:t>()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2336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5410" y="1783407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516000" y="645286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494000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8001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234465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variable </a:t>
            </a:r>
            <a:r>
              <a:rPr lang="en-US" dirty="0"/>
              <a:t>value can't be changed once it is </a:t>
            </a:r>
            <a:r>
              <a:rPr lang="en-US" dirty="0" smtClean="0"/>
              <a:t>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1"/>
            <a:ext cx="8154578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sz="35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24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1421" y="1119820"/>
            <a:ext cx="912957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single 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b="1" dirty="0" smtClean="0">
                <a:solidFill>
                  <a:schemeClr val="bg1"/>
                </a:solidFill>
              </a:rPr>
              <a:t>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 smtClean="0">
                <a:solidFill>
                  <a:schemeClr val="bg1"/>
                </a:solidFill>
              </a:rPr>
              <a:t>public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</a:t>
            </a:r>
            <a:r>
              <a:rPr lang="en-US" dirty="0" smtClean="0"/>
              <a:t>the current </a:t>
            </a:r>
            <a:r>
              <a:rPr lang="en-US" dirty="0"/>
              <a:t>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</a:t>
            </a:r>
            <a:r>
              <a:rPr lang="en-US" dirty="0" smtClean="0"/>
              <a:t>a current </a:t>
            </a:r>
            <a:r>
              <a:rPr lang="en-US" dirty="0"/>
              <a:t>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2380</Words>
  <Application>Microsoft Office PowerPoint</Application>
  <PresentationFormat>Widescreen</PresentationFormat>
  <Paragraphs>560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2022-02-18T08:06:25Z</dcterms:modified>
  <cp:category>programming;computer programming;software development;web development</cp:category>
</cp:coreProperties>
</file>