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3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143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420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315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018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740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42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1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420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03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775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19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ED8E-246B-40B7-8833-337DBFEF0FA7}" type="datetimeFigureOut">
              <a:rPr lang="en-ZA" smtClean="0"/>
              <a:t>2019/01/22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370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package" Target="../embeddings/Microsoft_Excel_Worksheet6.xlsx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package" Target="../embeddings/Microsoft_Excel_Worksheet1.xlsx"/><Relationship Id="rId21" Type="http://schemas.openxmlformats.org/officeDocument/2006/relationships/package" Target="../embeddings/Microsoft_Excel_Worksheet10.xlsx"/><Relationship Id="rId7" Type="http://schemas.openxmlformats.org/officeDocument/2006/relationships/package" Target="../embeddings/Microsoft_Excel_Worksheet3.xlsx"/><Relationship Id="rId12" Type="http://schemas.openxmlformats.org/officeDocument/2006/relationships/image" Target="../media/image5.emf"/><Relationship Id="rId17" Type="http://schemas.openxmlformats.org/officeDocument/2006/relationships/package" Target="../embeddings/Microsoft_Excel_Worksheet8.xlsx"/><Relationship Id="rId25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package" Target="../embeddings/Microsoft_Excel_Worksheet5.xlsx"/><Relationship Id="rId24" Type="http://schemas.openxmlformats.org/officeDocument/2006/relationships/image" Target="../media/image11.emf"/><Relationship Id="rId5" Type="http://schemas.openxmlformats.org/officeDocument/2006/relationships/package" Target="../embeddings/Microsoft_Excel_Worksheet2.xlsx"/><Relationship Id="rId15" Type="http://schemas.openxmlformats.org/officeDocument/2006/relationships/package" Target="../embeddings/Microsoft_Excel_Worksheet7.xlsx"/><Relationship Id="rId23" Type="http://schemas.openxmlformats.org/officeDocument/2006/relationships/package" Target="../embeddings/Microsoft_Excel_Worksheet11.xlsx"/><Relationship Id="rId28" Type="http://schemas.openxmlformats.org/officeDocument/2006/relationships/image" Target="../media/image13.emf"/><Relationship Id="rId10" Type="http://schemas.openxmlformats.org/officeDocument/2006/relationships/image" Target="../media/image4.emf"/><Relationship Id="rId19" Type="http://schemas.openxmlformats.org/officeDocument/2006/relationships/package" Target="../embeddings/Microsoft_Excel_Worksheet9.xlsx"/><Relationship Id="rId4" Type="http://schemas.openxmlformats.org/officeDocument/2006/relationships/image" Target="../media/image1.emf"/><Relationship Id="rId9" Type="http://schemas.openxmlformats.org/officeDocument/2006/relationships/package" Target="../embeddings/Microsoft_Excel_Worksheet4.xlsx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package" Target="../embeddings/Microsoft_Excel_Worksheet1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839200" cy="6629400"/>
          </a:xfrm>
        </p:spPr>
        <p:txBody>
          <a:bodyPr/>
          <a:lstStyle/>
          <a:p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07378"/>
              </p:ext>
            </p:extLst>
          </p:nvPr>
        </p:nvGraphicFramePr>
        <p:xfrm>
          <a:off x="228600" y="76200"/>
          <a:ext cx="1784350" cy="2785110"/>
        </p:xfrm>
        <a:graphic>
          <a:graphicData uri="http://schemas.openxmlformats.org/drawingml/2006/table">
            <a:tbl>
              <a:tblPr/>
              <a:tblGrid>
                <a:gridCol w="1784350"/>
              </a:tblGrid>
              <a:tr h="249396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account_id</a:t>
                      </a:r>
                      <a:endParaRPr lang="en-Z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account_name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gcc_based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business_unit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tower_id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itsm_tools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orchestrator_user_role_id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techmanager_user_role_id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7358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acc_automation_owner_user_role_id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adh_emailid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primaryowner_user_role_id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secondaryowner_user_role_id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678304"/>
              </p:ext>
            </p:extLst>
          </p:nvPr>
        </p:nvGraphicFramePr>
        <p:xfrm>
          <a:off x="2714625" y="5410200"/>
          <a:ext cx="20859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Worksheet" r:id="rId3" imgW="2086126" imgH="1704860" progId="Excel.Sheet.12">
                  <p:embed/>
                </p:oleObj>
              </mc:Choice>
              <mc:Fallback>
                <p:oleObj name="Worksheet" r:id="rId3" imgW="2086126" imgH="17048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625" y="5410200"/>
                        <a:ext cx="208597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189400"/>
              </p:ext>
            </p:extLst>
          </p:nvPr>
        </p:nvGraphicFramePr>
        <p:xfrm>
          <a:off x="2209800" y="76200"/>
          <a:ext cx="762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Worksheet" r:id="rId5" imgW="762000" imgH="1800225" progId="Excel.Sheet.12">
                  <p:embed/>
                </p:oleObj>
              </mc:Choice>
              <mc:Fallback>
                <p:oleObj name="Worksheet" r:id="rId5" imgW="762000" imgH="18002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76200"/>
                        <a:ext cx="762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6028"/>
              </p:ext>
            </p:extLst>
          </p:nvPr>
        </p:nvGraphicFramePr>
        <p:xfrm>
          <a:off x="8001000" y="76200"/>
          <a:ext cx="742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Worksheet" r:id="rId7" imgW="743079" imgH="904760" progId="Excel.Sheet.12">
                  <p:embed/>
                </p:oleObj>
              </mc:Choice>
              <mc:Fallback>
                <p:oleObj name="Worksheet" r:id="rId7" imgW="743079" imgH="9047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1000" y="76200"/>
                        <a:ext cx="7429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4308"/>
              </p:ext>
            </p:extLst>
          </p:nvPr>
        </p:nvGraphicFramePr>
        <p:xfrm>
          <a:off x="2743200" y="1752600"/>
          <a:ext cx="2057400" cy="304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Worksheet" r:id="rId9" imgW="2086126" imgH="4153015" progId="Excel.Sheet.12">
                  <p:embed/>
                </p:oleObj>
              </mc:Choice>
              <mc:Fallback>
                <p:oleObj name="Worksheet" r:id="rId9" imgW="2086126" imgH="41530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1752600"/>
                        <a:ext cx="2057400" cy="304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8760"/>
              </p:ext>
            </p:extLst>
          </p:nvPr>
        </p:nvGraphicFramePr>
        <p:xfrm>
          <a:off x="228600" y="3276600"/>
          <a:ext cx="22955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Worksheet" r:id="rId11" imgW="2295633" imgH="1990610" progId="Excel.Sheet.12">
                  <p:embed/>
                </p:oleObj>
              </mc:Choice>
              <mc:Fallback>
                <p:oleObj name="Worksheet" r:id="rId11" imgW="2295633" imgH="19906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600" y="3276600"/>
                        <a:ext cx="2295525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109013"/>
              </p:ext>
            </p:extLst>
          </p:nvPr>
        </p:nvGraphicFramePr>
        <p:xfrm>
          <a:off x="5181600" y="76200"/>
          <a:ext cx="1276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Worksheet" r:id="rId13" imgW="1276307" imgH="914400" progId="Excel.Sheet.12">
                  <p:embed/>
                </p:oleObj>
              </mc:Choice>
              <mc:Fallback>
                <p:oleObj name="Worksheet" r:id="rId13" imgW="1276307" imgH="914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1600" y="76200"/>
                        <a:ext cx="1276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035680"/>
              </p:ext>
            </p:extLst>
          </p:nvPr>
        </p:nvGraphicFramePr>
        <p:xfrm>
          <a:off x="3048000" y="76200"/>
          <a:ext cx="2019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Worksheet" r:id="rId15" imgW="2019386" imgH="1247660" progId="Excel.Sheet.12">
                  <p:embed/>
                </p:oleObj>
              </mc:Choice>
              <mc:Fallback>
                <p:oleObj name="Worksheet" r:id="rId15" imgW="2019386" imgH="12476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48000" y="76200"/>
                        <a:ext cx="2019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49466"/>
              </p:ext>
            </p:extLst>
          </p:nvPr>
        </p:nvGraphicFramePr>
        <p:xfrm>
          <a:off x="4876800" y="5410200"/>
          <a:ext cx="1781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Worksheet" r:id="rId17" imgW="1781326" imgH="2047760" progId="Excel.Sheet.12">
                  <p:embed/>
                </p:oleObj>
              </mc:Choice>
              <mc:Fallback>
                <p:oleObj name="Worksheet" r:id="rId17" imgW="1781326" imgH="20477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76800" y="5410200"/>
                        <a:ext cx="178117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71636"/>
              </p:ext>
            </p:extLst>
          </p:nvPr>
        </p:nvGraphicFramePr>
        <p:xfrm>
          <a:off x="6734175" y="5410200"/>
          <a:ext cx="2181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Worksheet" r:id="rId19" imgW="2181074" imgH="1666990" progId="Excel.Sheet.12">
                  <p:embed/>
                </p:oleObj>
              </mc:Choice>
              <mc:Fallback>
                <p:oleObj name="Worksheet" r:id="rId19" imgW="2181074" imgH="16669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34175" y="5410200"/>
                        <a:ext cx="218122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52469"/>
              </p:ext>
            </p:extLst>
          </p:nvPr>
        </p:nvGraphicFramePr>
        <p:xfrm>
          <a:off x="228600" y="5486400"/>
          <a:ext cx="2362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Worksheet" r:id="rId21" imgW="2362372" imgH="1790585" progId="Excel.Sheet.12">
                  <p:embed/>
                </p:oleObj>
              </mc:Choice>
              <mc:Fallback>
                <p:oleObj name="Worksheet" r:id="rId21" imgW="2362372" imgH="17905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8600" y="5486400"/>
                        <a:ext cx="23622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16299"/>
              </p:ext>
            </p:extLst>
          </p:nvPr>
        </p:nvGraphicFramePr>
        <p:xfrm>
          <a:off x="4953000" y="2514600"/>
          <a:ext cx="1866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Worksheet" r:id="rId23" imgW="1866986" imgH="2181340" progId="Excel.Sheet.12">
                  <p:embed/>
                </p:oleObj>
              </mc:Choice>
              <mc:Fallback>
                <p:oleObj name="Worksheet" r:id="rId23" imgW="1866986" imgH="21813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953000" y="2514600"/>
                        <a:ext cx="18669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223825"/>
              </p:ext>
            </p:extLst>
          </p:nvPr>
        </p:nvGraphicFramePr>
        <p:xfrm>
          <a:off x="6629400" y="76200"/>
          <a:ext cx="11144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Worksheet" r:id="rId25" imgW="1114274" imgH="904760" progId="Excel.Sheet.12">
                  <p:embed/>
                </p:oleObj>
              </mc:Choice>
              <mc:Fallback>
                <p:oleObj name="Worksheet" r:id="rId25" imgW="1114274" imgH="9047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629400" y="76200"/>
                        <a:ext cx="1114425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842086"/>
              </p:ext>
            </p:extLst>
          </p:nvPr>
        </p:nvGraphicFramePr>
        <p:xfrm>
          <a:off x="7086600" y="1447800"/>
          <a:ext cx="178117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Worksheet" r:id="rId27" imgW="1781326" imgH="3962285" progId="Excel.Sheet.12">
                  <p:embed/>
                </p:oleObj>
              </mc:Choice>
              <mc:Fallback>
                <p:oleObj name="Worksheet" r:id="rId27" imgW="1781326" imgH="39622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086600" y="1447800"/>
                        <a:ext cx="1781175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2286000" y="1905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286000" y="1905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133600" y="16764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3600" y="16764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105400" y="1676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514600" y="4886325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477000" y="4419600"/>
            <a:ext cx="0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477000" y="442912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514600" y="4843462"/>
            <a:ext cx="1524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2514600" y="4886325"/>
            <a:ext cx="152400" cy="3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286000" y="3124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247900" y="3124200"/>
            <a:ext cx="38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286000" y="3124200"/>
            <a:ext cx="38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33600" y="3124200"/>
            <a:ext cx="38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2095500" y="3124200"/>
            <a:ext cx="38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429000" y="4783348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3429000" y="52578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3352800" y="52578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733800" y="4953000"/>
            <a:ext cx="0" cy="47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733800" y="4953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7239000" y="479197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733800" y="5334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3657600" y="5334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562600" y="4083843"/>
            <a:ext cx="0" cy="132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962400" y="4791120"/>
            <a:ext cx="0" cy="31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3962400" y="5105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953000" y="5105400"/>
            <a:ext cx="0" cy="323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191000" y="4800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191000" y="50292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858000" y="50292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5524500" y="5257800"/>
            <a:ext cx="38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5562600" y="5249174"/>
            <a:ext cx="76200" cy="17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6781800" y="5267280"/>
            <a:ext cx="76200" cy="14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6858000" y="5267280"/>
            <a:ext cx="76200" cy="14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4953000" y="5267280"/>
            <a:ext cx="0" cy="14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>
            <a:off x="4876800" y="52578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4953000" y="52578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7391400" y="4791120"/>
            <a:ext cx="0" cy="31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5943600" y="51054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5943600" y="5105400"/>
            <a:ext cx="0" cy="323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5867400" y="52578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5943600" y="5257800"/>
            <a:ext cx="76200" cy="17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8610600" y="4791120"/>
            <a:ext cx="0" cy="61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8534400" y="5229180"/>
            <a:ext cx="76200" cy="18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8610600" y="52578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172200" y="4083843"/>
            <a:ext cx="0" cy="1135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172200" y="52197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7620000" y="52197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7543800" y="5238660"/>
            <a:ext cx="76200" cy="18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7620000" y="526728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692878" y="182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7036278" y="435292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5029200" y="246427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362325" y="484346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886200" y="484346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4114800" y="483869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486400" y="414607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6096000" y="413654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7162800" y="481969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7324725" y="484346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8534400" y="483869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958820" y="1447800"/>
            <a:ext cx="3708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6667500" y="959099"/>
            <a:ext cx="0" cy="49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6629400" y="959099"/>
            <a:ext cx="38100" cy="10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6667500" y="959099"/>
            <a:ext cx="0" cy="10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6667500" y="959099"/>
            <a:ext cx="38100" cy="10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H="1">
            <a:off x="7724578" y="457200"/>
            <a:ext cx="285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 flipV="1">
            <a:off x="7724578" y="381000"/>
            <a:ext cx="142524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>
            <a:off x="7724578" y="457200"/>
            <a:ext cx="142524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2958820" y="14478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022122" y="1371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7950678" y="3810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1219200" y="4922043"/>
            <a:ext cx="0" cy="564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143000" y="497025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H="1">
            <a:off x="1143000" y="5343480"/>
            <a:ext cx="76200" cy="14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1219200" y="5338740"/>
            <a:ext cx="76200" cy="14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5486400" y="829574"/>
            <a:ext cx="0" cy="17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5037826" y="1012949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5037826" y="959099"/>
            <a:ext cx="143774" cy="5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5037826" y="1012949"/>
            <a:ext cx="143774" cy="5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5421163" y="86264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1989826" y="1633270"/>
            <a:ext cx="4944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V="1">
            <a:off x="6934200" y="963750"/>
            <a:ext cx="0" cy="64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6858000" y="963750"/>
            <a:ext cx="76200" cy="89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V="1">
            <a:off x="6934200" y="951061"/>
            <a:ext cx="76200" cy="10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2057400" y="156327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2019300" y="762000"/>
            <a:ext cx="19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2057400" y="68062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V="1">
            <a:off x="2152650" y="680620"/>
            <a:ext cx="5715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endCxn id="15" idx="1"/>
          </p:cNvCxnSpPr>
          <p:nvPr/>
        </p:nvCxnSpPr>
        <p:spPr>
          <a:xfrm>
            <a:off x="2152650" y="762000"/>
            <a:ext cx="5715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Excel Worksheet</vt:lpstr>
      <vt:lpstr>PowerPoint Presentation</vt:lpstr>
    </vt:vector>
  </TitlesOfParts>
  <Company>Standard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Arumugam, Velmurugan V</dc:creator>
  <cp:lastModifiedBy>Arumugam, Velmurugan V</cp:lastModifiedBy>
  <cp:revision>16</cp:revision>
  <dcterms:created xsi:type="dcterms:W3CDTF">2019-01-22T03:55:52Z</dcterms:created>
  <dcterms:modified xsi:type="dcterms:W3CDTF">2019-01-22T06:59:30Z</dcterms:modified>
</cp:coreProperties>
</file>