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6" r:id="rId4"/>
    <p:sldId id="259" r:id="rId5"/>
    <p:sldId id="260" r:id="rId6"/>
    <p:sldId id="288" r:id="rId7"/>
    <p:sldId id="290" r:id="rId8"/>
    <p:sldId id="291" r:id="rId9"/>
    <p:sldId id="292" r:id="rId10"/>
    <p:sldId id="294" r:id="rId11"/>
    <p:sldId id="295" r:id="rId12"/>
    <p:sldId id="302" r:id="rId13"/>
    <p:sldId id="296" r:id="rId14"/>
    <p:sldId id="304" r:id="rId15"/>
    <p:sldId id="303" r:id="rId16"/>
    <p:sldId id="263" r:id="rId17"/>
    <p:sldId id="265" r:id="rId18"/>
    <p:sldId id="283" r:id="rId19"/>
    <p:sldId id="273" r:id="rId20"/>
    <p:sldId id="274" r:id="rId21"/>
    <p:sldId id="275" r:id="rId22"/>
    <p:sldId id="276" r:id="rId23"/>
    <p:sldId id="298" r:id="rId24"/>
    <p:sldId id="299" r:id="rId25"/>
    <p:sldId id="300" r:id="rId26"/>
    <p:sldId id="301" r:id="rId27"/>
    <p:sldId id="305" r:id="rId28"/>
    <p:sldId id="272" r:id="rId29"/>
  </p:sldIdLst>
  <p:sldSz cx="9906000" cy="6858000" type="A4"/>
  <p:notesSz cx="6797675" cy="9928225"/>
  <p:defaultTextStyle>
    <a:defPPr lvl="0">
      <a:defRPr lang="en-US"/>
    </a:defPPr>
    <a:lvl1pPr lvl="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148" lvl="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298" lvl="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446" lvl="3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595" lvl="4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5744" lvl="5" algn="l" defTabSz="914298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2893" lvl="6" algn="l" defTabSz="914298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041" lvl="7" algn="l" defTabSz="914298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191" lvl="8" algn="l" defTabSz="914298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6158">
          <p15:clr>
            <a:srgbClr val="A4A3A4"/>
          </p15:clr>
        </p15:guide>
        <p15:guide id="4" pos="3120">
          <p15:clr>
            <a:srgbClr val="A4A3A4"/>
          </p15:clr>
        </p15:guide>
        <p15:guide id="5" orient="horz" pos="360">
          <p15:clr>
            <a:srgbClr val="A4A3A4"/>
          </p15:clr>
        </p15:guide>
        <p15:guide id="6" orient="horz" pos="3725">
          <p15:clr>
            <a:srgbClr val="A4A3A4"/>
          </p15:clr>
        </p15:guide>
        <p15:guide id="7" orient="horz" pos="527">
          <p15:clr>
            <a:srgbClr val="A4A3A4"/>
          </p15:clr>
        </p15:guide>
        <p15:guide id="8" pos="81">
          <p15:clr>
            <a:srgbClr val="A4A3A4"/>
          </p15:clr>
        </p15:guide>
        <p15:guide id="9" orient="horz" pos="696">
          <p15:clr>
            <a:srgbClr val="A4A3A4"/>
          </p15:clr>
        </p15:guide>
        <p15:guide id="10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5">
          <p15:clr>
            <a:srgbClr val="A4A3A4"/>
          </p15:clr>
        </p15:guide>
        <p15:guide id="2" pos="3107">
          <p15:clr>
            <a:srgbClr val="A4A3A4"/>
          </p15:clr>
        </p15:guide>
        <p15:guide id="3" orient="horz" pos="3129">
          <p15:clr>
            <a:srgbClr val="A4A3A4"/>
          </p15:clr>
        </p15:guide>
        <p15:guide id="4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158" y="66"/>
      </p:cViewPr>
      <p:guideLst>
        <p:guide orient="horz" pos="210"/>
        <p:guide orient="horz" pos="2160"/>
        <p:guide pos="6158"/>
        <p:guide pos="3120"/>
        <p:guide orient="horz" pos="360"/>
        <p:guide orient="horz" pos="3725"/>
        <p:guide orient="horz" pos="527"/>
        <p:guide pos="81"/>
        <p:guide orient="horz" pos="696"/>
        <p:guide pos="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25"/>
        <p:guide pos="3107"/>
        <p:guide orient="horz" pos="3129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57D3A-D464-48E8-B7ED-F23F594E07E7}" type="doc">
      <dgm:prSet loTypeId="urn:microsoft.com/office/officeart/2005/8/layout/process4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BDFEDCF6-B84B-428C-8078-6E0320529A25}">
      <dgm:prSet phldrT="[Text]"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2000" dirty="0" smtClean="0">
              <a:latin typeface="Verdana" panose="020B0604030504040204" pitchFamily="34" charset="0"/>
              <a:ea typeface="Verdana" panose="020B0604030504040204" pitchFamily="34" charset="0"/>
            </a:rPr>
            <a:t>Poultry farming constitutes </a:t>
          </a:r>
          <a:r>
            <a:rPr lang="en-US" sz="2000" b="1" dirty="0" smtClean="0">
              <a:latin typeface="Verdana" panose="020B0604030504040204" pitchFamily="34" charset="0"/>
              <a:ea typeface="Verdana" panose="020B0604030504040204" pitchFamily="34" charset="0"/>
            </a:rPr>
            <a:t>a lot of tasks </a:t>
          </a:r>
          <a:r>
            <a:rPr lang="en-US" sz="2000" dirty="0" smtClean="0">
              <a:latin typeface="Verdana" panose="020B0604030504040204" pitchFamily="34" charset="0"/>
              <a:ea typeface="Verdana" panose="020B0604030504040204" pitchFamily="34" charset="0"/>
            </a:rPr>
            <a:t>that can be broken down into feeding, watering ,egg collection and waste management, which require a </a:t>
          </a:r>
          <a:r>
            <a:rPr lang="en-US" sz="2000" b="1" dirty="0" smtClean="0">
              <a:latin typeface="Verdana" panose="020B0604030504040204" pitchFamily="34" charset="0"/>
              <a:ea typeface="Verdana" panose="020B0604030504040204" pitchFamily="34" charset="0"/>
            </a:rPr>
            <a:t>large amount of time and labor </a:t>
          </a:r>
          <a:endParaRPr lang="en-US" sz="20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470104C-195C-44C8-9FAD-ACB552AFF5AD}" type="parTrans" cxnId="{B6B38E6F-DE19-4853-929D-BDF12A9CDA85}">
      <dgm:prSet/>
      <dgm:spPr/>
      <dgm:t>
        <a:bodyPr/>
        <a:lstStyle/>
        <a:p>
          <a:endParaRPr lang="en-US"/>
        </a:p>
      </dgm:t>
    </dgm:pt>
    <dgm:pt modelId="{778A8D40-9A63-4BC2-B4BB-89CFD4200453}" type="sibTrans" cxnId="{B6B38E6F-DE19-4853-929D-BDF12A9CDA85}">
      <dgm:prSet/>
      <dgm:spPr/>
      <dgm:t>
        <a:bodyPr/>
        <a:lstStyle/>
        <a:p>
          <a:endParaRPr lang="en-US"/>
        </a:p>
      </dgm:t>
    </dgm:pt>
    <dgm:pt modelId="{F39F9010-D827-44FF-B773-420903ECC474}">
      <dgm:prSet phldrT="[Text]"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2000" dirty="0" smtClean="0">
              <a:latin typeface="Verdana" panose="020B0604030504040204" pitchFamily="34" charset="0"/>
              <a:ea typeface="Verdana" panose="020B0604030504040204" pitchFamily="34" charset="0"/>
            </a:rPr>
            <a:t>The proposed design integrated</a:t>
          </a:r>
          <a:r>
            <a:rPr lang="en-US" sz="2000" b="1" dirty="0" smtClean="0">
              <a:latin typeface="Verdana" panose="020B0604030504040204" pitchFamily="34" charset="0"/>
              <a:ea typeface="Verdana" panose="020B0604030504040204" pitchFamily="34" charset="0"/>
            </a:rPr>
            <a:t> mechanical, electrical</a:t>
          </a:r>
          <a:r>
            <a:rPr lang="en-US" sz="2000" dirty="0" smtClean="0">
              <a:latin typeface="Verdana" panose="020B0604030504040204" pitchFamily="34" charset="0"/>
              <a:ea typeface="Verdana" panose="020B0604030504040204" pitchFamily="34" charset="0"/>
            </a:rPr>
            <a:t> and </a:t>
          </a:r>
          <a:r>
            <a:rPr lang="en-US" sz="2000" b="1" dirty="0" smtClean="0">
              <a:latin typeface="Verdana" panose="020B0604030504040204" pitchFamily="34" charset="0"/>
              <a:ea typeface="Verdana" panose="020B0604030504040204" pitchFamily="34" charset="0"/>
            </a:rPr>
            <a:t>control systems </a:t>
          </a:r>
          <a:r>
            <a:rPr lang="en-US" sz="2000" dirty="0" smtClean="0">
              <a:latin typeface="Verdana" panose="020B0604030504040204" pitchFamily="34" charset="0"/>
              <a:ea typeface="Verdana" panose="020B0604030504040204" pitchFamily="34" charset="0"/>
            </a:rPr>
            <a:t>so as to </a:t>
          </a:r>
          <a:r>
            <a:rPr lang="en-US" sz="2000" b="1" dirty="0" smtClean="0">
              <a:latin typeface="Verdana" panose="020B0604030504040204" pitchFamily="34" charset="0"/>
              <a:ea typeface="Verdana" panose="020B0604030504040204" pitchFamily="34" charset="0"/>
            </a:rPr>
            <a:t>automate </a:t>
          </a:r>
          <a:r>
            <a:rPr lang="en-US" sz="2000" b="0" dirty="0" smtClean="0">
              <a:latin typeface="Verdana" panose="020B0604030504040204" pitchFamily="34" charset="0"/>
              <a:ea typeface="Verdana" panose="020B0604030504040204" pitchFamily="34" charset="0"/>
            </a:rPr>
            <a:t>these tasks.</a:t>
          </a:r>
          <a:endParaRPr lang="en-US" sz="20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6BAA4D4-44F8-48FA-A272-456A00067D2D}" type="parTrans" cxnId="{1F3D230D-A25D-4C84-92D7-D6C95923477F}">
      <dgm:prSet/>
      <dgm:spPr/>
      <dgm:t>
        <a:bodyPr/>
        <a:lstStyle/>
        <a:p>
          <a:endParaRPr lang="en-US"/>
        </a:p>
      </dgm:t>
    </dgm:pt>
    <dgm:pt modelId="{01ED8497-2729-4634-9AC5-BF9D3D75421E}" type="sibTrans" cxnId="{1F3D230D-A25D-4C84-92D7-D6C95923477F}">
      <dgm:prSet/>
      <dgm:spPr/>
      <dgm:t>
        <a:bodyPr/>
        <a:lstStyle/>
        <a:p>
          <a:endParaRPr lang="en-US"/>
        </a:p>
      </dgm:t>
    </dgm:pt>
    <dgm:pt modelId="{E96915E9-BB82-452B-83D2-42C0AE9A1ABF}">
      <dgm:prSet custT="1"/>
      <dgm:spPr/>
      <dgm:t>
        <a:bodyPr/>
        <a:lstStyle/>
        <a:p>
          <a:pPr algn="just">
            <a:lnSpc>
              <a:spcPct val="150000"/>
            </a:lnSpc>
          </a:pPr>
          <a:r>
            <a:rPr lang="en-US" sz="2000" dirty="0" smtClean="0">
              <a:latin typeface="Verdana" panose="020B0604030504040204" pitchFamily="34" charset="0"/>
              <a:ea typeface="Verdana" panose="020B0604030504040204" pitchFamily="34" charset="0"/>
            </a:rPr>
            <a:t>The solution attained was able to </a:t>
          </a:r>
          <a:r>
            <a:rPr lang="en-US" sz="2000" b="1" dirty="0" smtClean="0">
              <a:latin typeface="Verdana" panose="020B0604030504040204" pitchFamily="34" charset="0"/>
              <a:ea typeface="Verdana" panose="020B0604030504040204" pitchFamily="34" charset="0"/>
            </a:rPr>
            <a:t>automate all these systems </a:t>
          </a:r>
          <a:r>
            <a:rPr lang="en-US" sz="2000" b="0" dirty="0" smtClean="0">
              <a:latin typeface="Verdana" panose="020B0604030504040204" pitchFamily="34" charset="0"/>
              <a:ea typeface="Verdana" panose="020B0604030504040204" pitchFamily="34" charset="0"/>
            </a:rPr>
            <a:t>and consequently </a:t>
          </a:r>
          <a:r>
            <a:rPr lang="en-US" sz="2000" b="1" dirty="0" smtClean="0">
              <a:latin typeface="Verdana" panose="020B0604030504040204" pitchFamily="34" charset="0"/>
              <a:ea typeface="Verdana" panose="020B0604030504040204" pitchFamily="34" charset="0"/>
            </a:rPr>
            <a:t>reduce amount of time and labor required </a:t>
          </a:r>
          <a:r>
            <a:rPr lang="en-US" sz="2000" dirty="0" smtClean="0">
              <a:latin typeface="Verdana" panose="020B0604030504040204" pitchFamily="34" charset="0"/>
              <a:ea typeface="Verdana" panose="020B0604030504040204" pitchFamily="34" charset="0"/>
            </a:rPr>
            <a:t>to rear chicken.</a:t>
          </a:r>
          <a:endParaRPr lang="en-US" sz="20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E56D3AE-FC1D-431C-8A64-F93D5F45C323}" type="sibTrans" cxnId="{C6B71943-2162-4A99-91E9-6743C9370B9C}">
      <dgm:prSet/>
      <dgm:spPr/>
      <dgm:t>
        <a:bodyPr/>
        <a:lstStyle/>
        <a:p>
          <a:endParaRPr lang="en-US"/>
        </a:p>
      </dgm:t>
    </dgm:pt>
    <dgm:pt modelId="{31F1D4D2-AEB8-4620-8817-6A65AAB726E5}" type="parTrans" cxnId="{C6B71943-2162-4A99-91E9-6743C9370B9C}">
      <dgm:prSet/>
      <dgm:spPr/>
      <dgm:t>
        <a:bodyPr/>
        <a:lstStyle/>
        <a:p>
          <a:endParaRPr lang="en-US"/>
        </a:p>
      </dgm:t>
    </dgm:pt>
    <dgm:pt modelId="{20A9380E-C9E2-4687-81A1-33D19228E305}" type="pres">
      <dgm:prSet presAssocID="{DC457D3A-D464-48E8-B7ED-F23F594E07E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82E4D6-6061-43B4-A1F3-47A4D6AD9469}" type="pres">
      <dgm:prSet presAssocID="{E96915E9-BB82-452B-83D2-42C0AE9A1ABF}" presName="boxAndChildren" presStyleCnt="0"/>
      <dgm:spPr/>
    </dgm:pt>
    <dgm:pt modelId="{0571F942-384C-4946-B1B9-5E0BE8F20131}" type="pres">
      <dgm:prSet presAssocID="{E96915E9-BB82-452B-83D2-42C0AE9A1ABF}" presName="parentTextBox" presStyleLbl="node1" presStyleIdx="0" presStyleCnt="3"/>
      <dgm:spPr/>
      <dgm:t>
        <a:bodyPr/>
        <a:lstStyle/>
        <a:p>
          <a:endParaRPr lang="en-US"/>
        </a:p>
      </dgm:t>
    </dgm:pt>
    <dgm:pt modelId="{F6CEF47A-E3FE-40CA-B53A-CADA385F3EDA}" type="pres">
      <dgm:prSet presAssocID="{01ED8497-2729-4634-9AC5-BF9D3D75421E}" presName="sp" presStyleCnt="0"/>
      <dgm:spPr/>
    </dgm:pt>
    <dgm:pt modelId="{2333794F-B0B8-484E-9795-B3B2A7CFB289}" type="pres">
      <dgm:prSet presAssocID="{F39F9010-D827-44FF-B773-420903ECC474}" presName="arrowAndChildren" presStyleCnt="0"/>
      <dgm:spPr/>
    </dgm:pt>
    <dgm:pt modelId="{1C094EC2-ECD9-4ED6-8D80-4E89EDCFF191}" type="pres">
      <dgm:prSet presAssocID="{F39F9010-D827-44FF-B773-420903ECC474}" presName="parentTextArrow" presStyleLbl="node1" presStyleIdx="1" presStyleCnt="3" custScaleY="62815" custLinFactNeighborY="-603"/>
      <dgm:spPr/>
      <dgm:t>
        <a:bodyPr/>
        <a:lstStyle/>
        <a:p>
          <a:endParaRPr lang="en-US"/>
        </a:p>
      </dgm:t>
    </dgm:pt>
    <dgm:pt modelId="{69344859-6173-4E38-A706-7F3E2BB93962}" type="pres">
      <dgm:prSet presAssocID="{778A8D40-9A63-4BC2-B4BB-89CFD4200453}" presName="sp" presStyleCnt="0"/>
      <dgm:spPr/>
    </dgm:pt>
    <dgm:pt modelId="{5B098504-953C-4D15-A7E2-5B8325E2C179}" type="pres">
      <dgm:prSet presAssocID="{BDFEDCF6-B84B-428C-8078-6E0320529A25}" presName="arrowAndChildren" presStyleCnt="0"/>
      <dgm:spPr/>
    </dgm:pt>
    <dgm:pt modelId="{C28D65E6-C439-4041-90C4-0F6C006FE1C1}" type="pres">
      <dgm:prSet presAssocID="{BDFEDCF6-B84B-428C-8078-6E0320529A25}" presName="parentTextArrow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B6B38E6F-DE19-4853-929D-BDF12A9CDA85}" srcId="{DC457D3A-D464-48E8-B7ED-F23F594E07E7}" destId="{BDFEDCF6-B84B-428C-8078-6E0320529A25}" srcOrd="0" destOrd="0" parTransId="{F470104C-195C-44C8-9FAD-ACB552AFF5AD}" sibTransId="{778A8D40-9A63-4BC2-B4BB-89CFD4200453}"/>
    <dgm:cxn modelId="{A6AA42BE-35D0-4656-BF53-1AD44FCE37BD}" type="presOf" srcId="{BDFEDCF6-B84B-428C-8078-6E0320529A25}" destId="{C28D65E6-C439-4041-90C4-0F6C006FE1C1}" srcOrd="0" destOrd="0" presId="urn:microsoft.com/office/officeart/2005/8/layout/process4"/>
    <dgm:cxn modelId="{164D0AF5-FFEC-4845-ABCB-70810550B84C}" type="presOf" srcId="{E96915E9-BB82-452B-83D2-42C0AE9A1ABF}" destId="{0571F942-384C-4946-B1B9-5E0BE8F20131}" srcOrd="0" destOrd="0" presId="urn:microsoft.com/office/officeart/2005/8/layout/process4"/>
    <dgm:cxn modelId="{C6B71943-2162-4A99-91E9-6743C9370B9C}" srcId="{DC457D3A-D464-48E8-B7ED-F23F594E07E7}" destId="{E96915E9-BB82-452B-83D2-42C0AE9A1ABF}" srcOrd="2" destOrd="0" parTransId="{31F1D4D2-AEB8-4620-8817-6A65AAB726E5}" sibTransId="{8E56D3AE-FC1D-431C-8A64-F93D5F45C323}"/>
    <dgm:cxn modelId="{1F3D230D-A25D-4C84-92D7-D6C95923477F}" srcId="{DC457D3A-D464-48E8-B7ED-F23F594E07E7}" destId="{F39F9010-D827-44FF-B773-420903ECC474}" srcOrd="1" destOrd="0" parTransId="{A6BAA4D4-44F8-48FA-A272-456A00067D2D}" sibTransId="{01ED8497-2729-4634-9AC5-BF9D3D75421E}"/>
    <dgm:cxn modelId="{2F901874-ED64-433D-8FED-D92DD55A2E8C}" type="presOf" srcId="{DC457D3A-D464-48E8-B7ED-F23F594E07E7}" destId="{20A9380E-C9E2-4687-81A1-33D19228E305}" srcOrd="0" destOrd="0" presId="urn:microsoft.com/office/officeart/2005/8/layout/process4"/>
    <dgm:cxn modelId="{3E02BCA2-F233-46C3-90F0-3370F31FEF42}" type="presOf" srcId="{F39F9010-D827-44FF-B773-420903ECC474}" destId="{1C094EC2-ECD9-4ED6-8D80-4E89EDCFF191}" srcOrd="0" destOrd="0" presId="urn:microsoft.com/office/officeart/2005/8/layout/process4"/>
    <dgm:cxn modelId="{F9BC02A7-E3B0-4481-8442-283D8C077FD5}" type="presParOf" srcId="{20A9380E-C9E2-4687-81A1-33D19228E305}" destId="{B482E4D6-6061-43B4-A1F3-47A4D6AD9469}" srcOrd="0" destOrd="0" presId="urn:microsoft.com/office/officeart/2005/8/layout/process4"/>
    <dgm:cxn modelId="{D6473261-C367-46B5-82CB-69841CF4F494}" type="presParOf" srcId="{B482E4D6-6061-43B4-A1F3-47A4D6AD9469}" destId="{0571F942-384C-4946-B1B9-5E0BE8F20131}" srcOrd="0" destOrd="0" presId="urn:microsoft.com/office/officeart/2005/8/layout/process4"/>
    <dgm:cxn modelId="{B5316305-9D37-458A-A39E-C985C31F4790}" type="presParOf" srcId="{20A9380E-C9E2-4687-81A1-33D19228E305}" destId="{F6CEF47A-E3FE-40CA-B53A-CADA385F3EDA}" srcOrd="1" destOrd="0" presId="urn:microsoft.com/office/officeart/2005/8/layout/process4"/>
    <dgm:cxn modelId="{072A971E-C670-4075-964D-FC9E0A3285A6}" type="presParOf" srcId="{20A9380E-C9E2-4687-81A1-33D19228E305}" destId="{2333794F-B0B8-484E-9795-B3B2A7CFB289}" srcOrd="2" destOrd="0" presId="urn:microsoft.com/office/officeart/2005/8/layout/process4"/>
    <dgm:cxn modelId="{6325CBDA-961D-46FF-8C49-B6A93A8CE6FE}" type="presParOf" srcId="{2333794F-B0B8-484E-9795-B3B2A7CFB289}" destId="{1C094EC2-ECD9-4ED6-8D80-4E89EDCFF191}" srcOrd="0" destOrd="0" presId="urn:microsoft.com/office/officeart/2005/8/layout/process4"/>
    <dgm:cxn modelId="{A9EDDC52-B557-4461-B4D8-E730BF24B0CD}" type="presParOf" srcId="{20A9380E-C9E2-4687-81A1-33D19228E305}" destId="{69344859-6173-4E38-A706-7F3E2BB93962}" srcOrd="3" destOrd="0" presId="urn:microsoft.com/office/officeart/2005/8/layout/process4"/>
    <dgm:cxn modelId="{FC832FA3-55D6-4A32-B876-689EA83CCE9C}" type="presParOf" srcId="{20A9380E-C9E2-4687-81A1-33D19228E305}" destId="{5B098504-953C-4D15-A7E2-5B8325E2C179}" srcOrd="4" destOrd="0" presId="urn:microsoft.com/office/officeart/2005/8/layout/process4"/>
    <dgm:cxn modelId="{190A8BC1-5C60-4BB6-AB0E-555786C05272}" type="presParOf" srcId="{5B098504-953C-4D15-A7E2-5B8325E2C179}" destId="{C28D65E6-C439-4041-90C4-0F6C006FE1C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2FFDDE-3125-49BA-B7BD-63A31F2A7F1A}" type="doc">
      <dgm:prSet loTypeId="urn:diagrams.loki3.com/BracketLis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209083A-CD76-47E7-8407-459FEEB3F7DA}">
      <dgm:prSet phldrT="[Text]" custT="1"/>
      <dgm:spPr/>
      <dgm:t>
        <a:bodyPr/>
        <a:lstStyle/>
        <a:p>
          <a:r>
            <a:rPr lang="en-GB" sz="2000" dirty="0" smtClean="0">
              <a:latin typeface="Verdana" panose="020B0604030504040204" pitchFamily="34" charset="0"/>
              <a:ea typeface="Verdana" panose="020B0604030504040204" pitchFamily="34" charset="0"/>
            </a:rPr>
            <a:t>The design solution was expected to perform the following functions: </a:t>
          </a:r>
          <a:endParaRPr lang="en-US" sz="2000" dirty="0"/>
        </a:p>
      </dgm:t>
    </dgm:pt>
    <dgm:pt modelId="{AB77C46A-77AA-4527-A470-3A05B4866551}" type="parTrans" cxnId="{A5E13748-7713-4199-A3ED-3BF248C076E6}">
      <dgm:prSet/>
      <dgm:spPr/>
      <dgm:t>
        <a:bodyPr/>
        <a:lstStyle/>
        <a:p>
          <a:endParaRPr lang="en-US"/>
        </a:p>
      </dgm:t>
    </dgm:pt>
    <dgm:pt modelId="{4C9DA6F0-D5EF-40C4-AA35-7B143C53F523}" type="sibTrans" cxnId="{A5E13748-7713-4199-A3ED-3BF248C076E6}">
      <dgm:prSet/>
      <dgm:spPr/>
      <dgm:t>
        <a:bodyPr/>
        <a:lstStyle/>
        <a:p>
          <a:endParaRPr lang="en-US"/>
        </a:p>
      </dgm:t>
    </dgm:pt>
    <dgm:pt modelId="{6C2A866D-FD34-47B0-9A9F-DFC72D89B374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GB" sz="2000" dirty="0" smtClean="0">
              <a:latin typeface="Verdana" panose="020B0604030504040204" pitchFamily="34" charset="0"/>
              <a:ea typeface="Verdana" panose="020B0604030504040204" pitchFamily="34" charset="0"/>
            </a:rPr>
            <a:t>Automate the feeding, watering and lighting systems.</a:t>
          </a:r>
          <a:endParaRPr lang="en-US" sz="2000" dirty="0"/>
        </a:p>
      </dgm:t>
    </dgm:pt>
    <dgm:pt modelId="{E1DFE001-AA42-46CB-AFA5-F72C7B97C8B4}" type="parTrans" cxnId="{AA66E24D-8735-41E1-8938-EF1E9EB06473}">
      <dgm:prSet/>
      <dgm:spPr/>
      <dgm:t>
        <a:bodyPr/>
        <a:lstStyle/>
        <a:p>
          <a:endParaRPr lang="en-US"/>
        </a:p>
      </dgm:t>
    </dgm:pt>
    <dgm:pt modelId="{05D5DE87-00B9-4939-A3FB-7B88213A5168}" type="sibTrans" cxnId="{AA66E24D-8735-41E1-8938-EF1E9EB06473}">
      <dgm:prSet/>
      <dgm:spPr/>
      <dgm:t>
        <a:bodyPr/>
        <a:lstStyle/>
        <a:p>
          <a:endParaRPr lang="en-US"/>
        </a:p>
      </dgm:t>
    </dgm:pt>
    <dgm:pt modelId="{DF057CBC-C7A0-4C2B-BA4F-D21F67D91E85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GB" sz="2000" dirty="0" smtClean="0">
              <a:latin typeface="Verdana" panose="020B0604030504040204" pitchFamily="34" charset="0"/>
              <a:ea typeface="Verdana" panose="020B0604030504040204" pitchFamily="34" charset="0"/>
            </a:rPr>
            <a:t>Count the eggs laid and collect them in one area.</a:t>
          </a:r>
          <a:endParaRPr lang="en-US" sz="2000" dirty="0"/>
        </a:p>
      </dgm:t>
    </dgm:pt>
    <dgm:pt modelId="{BCC291D3-074D-485B-BD7A-89E80ACB5B9F}" type="parTrans" cxnId="{D0C8BE45-CEF1-48A4-AA9D-5AEDB81F29CC}">
      <dgm:prSet/>
      <dgm:spPr/>
      <dgm:t>
        <a:bodyPr/>
        <a:lstStyle/>
        <a:p>
          <a:endParaRPr lang="en-US"/>
        </a:p>
      </dgm:t>
    </dgm:pt>
    <dgm:pt modelId="{795F6DF7-98F7-4328-8F07-04A82FD24984}" type="sibTrans" cxnId="{D0C8BE45-CEF1-48A4-AA9D-5AEDB81F29CC}">
      <dgm:prSet/>
      <dgm:spPr/>
      <dgm:t>
        <a:bodyPr/>
        <a:lstStyle/>
        <a:p>
          <a:endParaRPr lang="en-US"/>
        </a:p>
      </dgm:t>
    </dgm:pt>
    <dgm:pt modelId="{9C4F5CDC-BA19-4905-B738-93034C44A1D7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GB" sz="2000" dirty="0" smtClean="0">
              <a:latin typeface="Verdana" panose="020B0604030504040204" pitchFamily="34" charset="0"/>
              <a:ea typeface="Verdana" panose="020B0604030504040204" pitchFamily="34" charset="0"/>
            </a:rPr>
            <a:t>Ensure the coop remain in clean hygienic conditions </a:t>
          </a:r>
          <a:endParaRPr lang="en-US" sz="2000" dirty="0"/>
        </a:p>
      </dgm:t>
    </dgm:pt>
    <dgm:pt modelId="{A761AF56-D8BC-4BD8-BF0A-39A150739977}" type="parTrans" cxnId="{5DC02E5E-DEF2-4A58-A212-FC73240DF3E3}">
      <dgm:prSet/>
      <dgm:spPr/>
      <dgm:t>
        <a:bodyPr/>
        <a:lstStyle/>
        <a:p>
          <a:endParaRPr lang="en-US"/>
        </a:p>
      </dgm:t>
    </dgm:pt>
    <dgm:pt modelId="{56E486F2-21BB-40E6-8FFB-A5282AF2BAE2}" type="sibTrans" cxnId="{5DC02E5E-DEF2-4A58-A212-FC73240DF3E3}">
      <dgm:prSet/>
      <dgm:spPr/>
      <dgm:t>
        <a:bodyPr/>
        <a:lstStyle/>
        <a:p>
          <a:endParaRPr lang="en-US"/>
        </a:p>
      </dgm:t>
    </dgm:pt>
    <dgm:pt modelId="{ED26028F-9326-4738-91DB-8308EE7694B0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GB" sz="2000" dirty="0" smtClean="0">
              <a:latin typeface="Verdana" panose="020B0604030504040204" pitchFamily="34" charset="0"/>
              <a:ea typeface="Verdana" panose="020B0604030504040204" pitchFamily="34" charset="0"/>
            </a:rPr>
            <a:t>Enable remote access of the coop.</a:t>
          </a:r>
          <a:endParaRPr lang="en-US" sz="2000" dirty="0"/>
        </a:p>
      </dgm:t>
    </dgm:pt>
    <dgm:pt modelId="{2E90FD79-9BA1-40AB-9BB7-70A6592F26E9}" type="sibTrans" cxnId="{2C5D8D86-3415-4EB8-9F46-F2F2BBA4067F}">
      <dgm:prSet/>
      <dgm:spPr/>
      <dgm:t>
        <a:bodyPr/>
        <a:lstStyle/>
        <a:p>
          <a:endParaRPr lang="en-US"/>
        </a:p>
      </dgm:t>
    </dgm:pt>
    <dgm:pt modelId="{54B4FA5B-7EF7-4864-804F-CBE655DF664D}" type="parTrans" cxnId="{2C5D8D86-3415-4EB8-9F46-F2F2BBA4067F}">
      <dgm:prSet/>
      <dgm:spPr/>
      <dgm:t>
        <a:bodyPr/>
        <a:lstStyle/>
        <a:p>
          <a:endParaRPr lang="en-US"/>
        </a:p>
      </dgm:t>
    </dgm:pt>
    <dgm:pt modelId="{37623AB3-9427-4E61-8959-145B0CD36581}" type="pres">
      <dgm:prSet presAssocID="{0D2FFDDE-3125-49BA-B7BD-63A31F2A7F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FAC29B-B1FE-4D74-BD0E-DF8866830A94}" type="pres">
      <dgm:prSet presAssocID="{1209083A-CD76-47E7-8407-459FEEB3F7DA}" presName="linNode" presStyleCnt="0"/>
      <dgm:spPr/>
    </dgm:pt>
    <dgm:pt modelId="{200CEC16-5A52-410E-9A56-1038B8BA8840}" type="pres">
      <dgm:prSet presAssocID="{1209083A-CD76-47E7-8407-459FEEB3F7DA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0C70AE-5AC2-443E-B9AA-8F60501093A6}" type="pres">
      <dgm:prSet presAssocID="{1209083A-CD76-47E7-8407-459FEEB3F7DA}" presName="bracket" presStyleLbl="parChTrans1D1" presStyleIdx="0" presStyleCnt="1"/>
      <dgm:spPr/>
    </dgm:pt>
    <dgm:pt modelId="{86EBEA17-CFDC-4640-820A-8D1E50AD7D6C}" type="pres">
      <dgm:prSet presAssocID="{1209083A-CD76-47E7-8407-459FEEB3F7DA}" presName="spH" presStyleCnt="0"/>
      <dgm:spPr/>
    </dgm:pt>
    <dgm:pt modelId="{B435FEB0-17DF-402E-8386-3E75955C9ED4}" type="pres">
      <dgm:prSet presAssocID="{1209083A-CD76-47E7-8407-459FEEB3F7DA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AD3D6B-DF1C-4C89-9824-5B0BDA3014A5}" type="presOf" srcId="{0D2FFDDE-3125-49BA-B7BD-63A31F2A7F1A}" destId="{37623AB3-9427-4E61-8959-145B0CD36581}" srcOrd="0" destOrd="0" presId="urn:diagrams.loki3.com/BracketList"/>
    <dgm:cxn modelId="{8EAD9EBA-EF5F-4A0B-A9F7-84A75827F324}" type="presOf" srcId="{9C4F5CDC-BA19-4905-B738-93034C44A1D7}" destId="{B435FEB0-17DF-402E-8386-3E75955C9ED4}" srcOrd="0" destOrd="3" presId="urn:diagrams.loki3.com/BracketList"/>
    <dgm:cxn modelId="{90498605-3B91-48E0-8334-59AA7930AEFA}" type="presOf" srcId="{6C2A866D-FD34-47B0-9A9F-DFC72D89B374}" destId="{B435FEB0-17DF-402E-8386-3E75955C9ED4}" srcOrd="0" destOrd="0" presId="urn:diagrams.loki3.com/BracketList"/>
    <dgm:cxn modelId="{D8281DAE-EA10-404D-B77D-BFF36765ACBF}" type="presOf" srcId="{DF057CBC-C7A0-4C2B-BA4F-D21F67D91E85}" destId="{B435FEB0-17DF-402E-8386-3E75955C9ED4}" srcOrd="0" destOrd="2" presId="urn:diagrams.loki3.com/BracketList"/>
    <dgm:cxn modelId="{D0C8BE45-CEF1-48A4-AA9D-5AEDB81F29CC}" srcId="{1209083A-CD76-47E7-8407-459FEEB3F7DA}" destId="{DF057CBC-C7A0-4C2B-BA4F-D21F67D91E85}" srcOrd="2" destOrd="0" parTransId="{BCC291D3-074D-485B-BD7A-89E80ACB5B9F}" sibTransId="{795F6DF7-98F7-4328-8F07-04A82FD24984}"/>
    <dgm:cxn modelId="{B0BACB50-A94C-40D6-8A5B-694FD1105E09}" type="presOf" srcId="{1209083A-CD76-47E7-8407-459FEEB3F7DA}" destId="{200CEC16-5A52-410E-9A56-1038B8BA8840}" srcOrd="0" destOrd="0" presId="urn:diagrams.loki3.com/BracketList"/>
    <dgm:cxn modelId="{E75368DF-6EDB-49F3-A937-D33927FE61A0}" type="presOf" srcId="{ED26028F-9326-4738-91DB-8308EE7694B0}" destId="{B435FEB0-17DF-402E-8386-3E75955C9ED4}" srcOrd="0" destOrd="1" presId="urn:diagrams.loki3.com/BracketList"/>
    <dgm:cxn modelId="{A5E13748-7713-4199-A3ED-3BF248C076E6}" srcId="{0D2FFDDE-3125-49BA-B7BD-63A31F2A7F1A}" destId="{1209083A-CD76-47E7-8407-459FEEB3F7DA}" srcOrd="0" destOrd="0" parTransId="{AB77C46A-77AA-4527-A470-3A05B4866551}" sibTransId="{4C9DA6F0-D5EF-40C4-AA35-7B143C53F523}"/>
    <dgm:cxn modelId="{2C5D8D86-3415-4EB8-9F46-F2F2BBA4067F}" srcId="{1209083A-CD76-47E7-8407-459FEEB3F7DA}" destId="{ED26028F-9326-4738-91DB-8308EE7694B0}" srcOrd="1" destOrd="0" parTransId="{54B4FA5B-7EF7-4864-804F-CBE655DF664D}" sibTransId="{2E90FD79-9BA1-40AB-9BB7-70A6592F26E9}"/>
    <dgm:cxn modelId="{AA66E24D-8735-41E1-8938-EF1E9EB06473}" srcId="{1209083A-CD76-47E7-8407-459FEEB3F7DA}" destId="{6C2A866D-FD34-47B0-9A9F-DFC72D89B374}" srcOrd="0" destOrd="0" parTransId="{E1DFE001-AA42-46CB-AFA5-F72C7B97C8B4}" sibTransId="{05D5DE87-00B9-4939-A3FB-7B88213A5168}"/>
    <dgm:cxn modelId="{5DC02E5E-DEF2-4A58-A212-FC73240DF3E3}" srcId="{1209083A-CD76-47E7-8407-459FEEB3F7DA}" destId="{9C4F5CDC-BA19-4905-B738-93034C44A1D7}" srcOrd="3" destOrd="0" parTransId="{A761AF56-D8BC-4BD8-BF0A-39A150739977}" sibTransId="{56E486F2-21BB-40E6-8FFB-A5282AF2BAE2}"/>
    <dgm:cxn modelId="{C45EAD31-FAD5-4B80-AAD5-A7CA64FAA534}" type="presParOf" srcId="{37623AB3-9427-4E61-8959-145B0CD36581}" destId="{05FAC29B-B1FE-4D74-BD0E-DF8866830A94}" srcOrd="0" destOrd="0" presId="urn:diagrams.loki3.com/BracketList"/>
    <dgm:cxn modelId="{A1936084-8648-4FE7-93EC-84DC2DBCC89D}" type="presParOf" srcId="{05FAC29B-B1FE-4D74-BD0E-DF8866830A94}" destId="{200CEC16-5A52-410E-9A56-1038B8BA8840}" srcOrd="0" destOrd="0" presId="urn:diagrams.loki3.com/BracketList"/>
    <dgm:cxn modelId="{EC2499B3-5EBC-40CD-B721-921341BB6ECB}" type="presParOf" srcId="{05FAC29B-B1FE-4D74-BD0E-DF8866830A94}" destId="{8B0C70AE-5AC2-443E-B9AA-8F60501093A6}" srcOrd="1" destOrd="0" presId="urn:diagrams.loki3.com/BracketList"/>
    <dgm:cxn modelId="{1E1E19EB-65F6-4F16-A5E1-B48023D400DE}" type="presParOf" srcId="{05FAC29B-B1FE-4D74-BD0E-DF8866830A94}" destId="{86EBEA17-CFDC-4640-820A-8D1E50AD7D6C}" srcOrd="2" destOrd="0" presId="urn:diagrams.loki3.com/BracketList"/>
    <dgm:cxn modelId="{65844985-94A2-4B16-93CE-539D4907B167}" type="presParOf" srcId="{05FAC29B-B1FE-4D74-BD0E-DF8866830A94}" destId="{B435FEB0-17DF-402E-8386-3E75955C9ED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BE0F32-8781-40D2-92CD-7B61EC04550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E429F6-2302-4D58-A86A-79752F3634D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Purchase of the materials.</a:t>
          </a:r>
          <a:endParaRPr lang="en-US" dirty="0"/>
        </a:p>
      </dgm:t>
    </dgm:pt>
    <dgm:pt modelId="{835F0E7B-CD0B-4E10-80B5-29F394C44B30}" type="parTrans" cxnId="{3F5BD4FE-BD17-468D-BCEE-18AFD95D5E37}">
      <dgm:prSet/>
      <dgm:spPr/>
      <dgm:t>
        <a:bodyPr/>
        <a:lstStyle/>
        <a:p>
          <a:endParaRPr lang="en-US"/>
        </a:p>
      </dgm:t>
    </dgm:pt>
    <dgm:pt modelId="{E94E9479-225A-4BDE-885F-55C9B3C79157}" type="sibTrans" cxnId="{3F5BD4FE-BD17-468D-BCEE-18AFD95D5E37}">
      <dgm:prSet/>
      <dgm:spPr/>
      <dgm:t>
        <a:bodyPr/>
        <a:lstStyle/>
        <a:p>
          <a:endParaRPr lang="en-US"/>
        </a:p>
      </dgm:t>
    </dgm:pt>
    <dgm:pt modelId="{2055AD17-BCAF-433E-8B81-E1C0106A3B2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Construction of the coop frame</a:t>
          </a:r>
          <a:endParaRPr lang="en-US" dirty="0"/>
        </a:p>
      </dgm:t>
    </dgm:pt>
    <dgm:pt modelId="{F0D140F3-0B21-4A17-A586-39C65E3EAA31}" type="parTrans" cxnId="{96AF88D2-7FA1-4F5E-83CF-F13F7B337A97}">
      <dgm:prSet/>
      <dgm:spPr/>
      <dgm:t>
        <a:bodyPr/>
        <a:lstStyle/>
        <a:p>
          <a:endParaRPr lang="en-US"/>
        </a:p>
      </dgm:t>
    </dgm:pt>
    <dgm:pt modelId="{BCC7373D-260A-4E32-B391-5F7FC1EEB042}" type="sibTrans" cxnId="{96AF88D2-7FA1-4F5E-83CF-F13F7B337A97}">
      <dgm:prSet/>
      <dgm:spPr/>
      <dgm:t>
        <a:bodyPr/>
        <a:lstStyle/>
        <a:p>
          <a:endParaRPr lang="en-US"/>
        </a:p>
      </dgm:t>
    </dgm:pt>
    <dgm:pt modelId="{99FC86B8-3648-4C4A-A513-ACEF43424A9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Construction of the feeding trough</a:t>
          </a:r>
          <a:endParaRPr lang="en-US" dirty="0"/>
        </a:p>
      </dgm:t>
    </dgm:pt>
    <dgm:pt modelId="{393D7141-A551-4BB3-BAB6-5BCD23DF0745}" type="parTrans" cxnId="{67CCC85C-47F9-45AB-A804-1A122D4FAED0}">
      <dgm:prSet/>
      <dgm:spPr/>
      <dgm:t>
        <a:bodyPr/>
        <a:lstStyle/>
        <a:p>
          <a:endParaRPr lang="en-US"/>
        </a:p>
      </dgm:t>
    </dgm:pt>
    <dgm:pt modelId="{83862421-1408-4EA2-A78A-893B0749A5A7}" type="sibTrans" cxnId="{67CCC85C-47F9-45AB-A804-1A122D4FAED0}">
      <dgm:prSet/>
      <dgm:spPr/>
      <dgm:t>
        <a:bodyPr/>
        <a:lstStyle/>
        <a:p>
          <a:endParaRPr lang="en-US"/>
        </a:p>
      </dgm:t>
    </dgm:pt>
    <dgm:pt modelId="{5B3E2462-6709-4C8C-96B9-A338B0CEB845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Construction of the leadscrew support structure</a:t>
          </a:r>
          <a:endParaRPr lang="en-US" dirty="0"/>
        </a:p>
      </dgm:t>
    </dgm:pt>
    <dgm:pt modelId="{932B91AF-8771-4283-B50D-81A80F002357}" type="parTrans" cxnId="{C4BDBB91-805E-4F64-A04E-6AC86307FDFE}">
      <dgm:prSet/>
      <dgm:spPr/>
      <dgm:t>
        <a:bodyPr/>
        <a:lstStyle/>
        <a:p>
          <a:endParaRPr lang="en-US"/>
        </a:p>
      </dgm:t>
    </dgm:pt>
    <dgm:pt modelId="{B38040F6-20B4-4353-A441-B27B960F3F42}" type="sibTrans" cxnId="{C4BDBB91-805E-4F64-A04E-6AC86307FDFE}">
      <dgm:prSet/>
      <dgm:spPr/>
      <dgm:t>
        <a:bodyPr/>
        <a:lstStyle/>
        <a:p>
          <a:endParaRPr lang="en-US"/>
        </a:p>
      </dgm:t>
    </dgm:pt>
    <dgm:pt modelId="{1634336A-B2A2-425B-AF0A-6CC87DE37079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Construction of the silo system</a:t>
          </a:r>
          <a:endParaRPr lang="en-US" dirty="0"/>
        </a:p>
      </dgm:t>
    </dgm:pt>
    <dgm:pt modelId="{E81009BE-AA0C-446E-857F-ECA50234EA53}" type="parTrans" cxnId="{F53E69B5-5983-4038-A964-E19A6550B66C}">
      <dgm:prSet/>
      <dgm:spPr/>
      <dgm:t>
        <a:bodyPr/>
        <a:lstStyle/>
        <a:p>
          <a:endParaRPr lang="en-US"/>
        </a:p>
      </dgm:t>
    </dgm:pt>
    <dgm:pt modelId="{8B52498D-5B83-434D-9223-FB6930A73BE4}" type="sibTrans" cxnId="{F53E69B5-5983-4038-A964-E19A6550B66C}">
      <dgm:prSet/>
      <dgm:spPr/>
      <dgm:t>
        <a:bodyPr/>
        <a:lstStyle/>
        <a:p>
          <a:endParaRPr lang="en-US"/>
        </a:p>
      </dgm:t>
    </dgm:pt>
    <dgm:pt modelId="{1D31BADE-8D4D-41A1-ABD5-E344868CB8A3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Construction of the water tank system.</a:t>
          </a:r>
          <a:endParaRPr lang="en-US" dirty="0"/>
        </a:p>
      </dgm:t>
    </dgm:pt>
    <dgm:pt modelId="{90FD04F6-76AE-449D-9F32-52B7EE9B9CA9}" type="parTrans" cxnId="{3C5A3EB9-24E2-4841-80BF-45516C6C966C}">
      <dgm:prSet/>
      <dgm:spPr/>
      <dgm:t>
        <a:bodyPr/>
        <a:lstStyle/>
        <a:p>
          <a:endParaRPr lang="en-US"/>
        </a:p>
      </dgm:t>
    </dgm:pt>
    <dgm:pt modelId="{A4850F93-C490-430D-B5EE-5582DC81D069}" type="sibTrans" cxnId="{3C5A3EB9-24E2-4841-80BF-45516C6C966C}">
      <dgm:prSet/>
      <dgm:spPr/>
      <dgm:t>
        <a:bodyPr/>
        <a:lstStyle/>
        <a:p>
          <a:endParaRPr lang="en-US"/>
        </a:p>
      </dgm:t>
    </dgm:pt>
    <dgm:pt modelId="{B8CF476A-7763-4A91-9F0B-24CE7353A659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Fabrication of the Electrical system</a:t>
          </a:r>
          <a:endParaRPr lang="en-US" dirty="0"/>
        </a:p>
      </dgm:t>
    </dgm:pt>
    <dgm:pt modelId="{301D23FA-C689-4319-9444-1CFDEA66D35F}" type="parTrans" cxnId="{A03C23DC-5479-438B-AE79-0706698B434A}">
      <dgm:prSet/>
      <dgm:spPr/>
      <dgm:t>
        <a:bodyPr/>
        <a:lstStyle/>
        <a:p>
          <a:endParaRPr lang="en-US"/>
        </a:p>
      </dgm:t>
    </dgm:pt>
    <dgm:pt modelId="{F307FA0E-06AF-4743-AD7B-9B8758AB3A30}" type="sibTrans" cxnId="{A03C23DC-5479-438B-AE79-0706698B434A}">
      <dgm:prSet/>
      <dgm:spPr/>
      <dgm:t>
        <a:bodyPr/>
        <a:lstStyle/>
        <a:p>
          <a:endParaRPr lang="en-US"/>
        </a:p>
      </dgm:t>
    </dgm:pt>
    <dgm:pt modelId="{9333A591-0626-4CDF-BF18-403A9F59BEE7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Assembly of the system.</a:t>
          </a:r>
          <a:endParaRPr lang="en-US" dirty="0"/>
        </a:p>
      </dgm:t>
    </dgm:pt>
    <dgm:pt modelId="{6795796C-A307-429C-90CE-F3109A280DAD}" type="parTrans" cxnId="{EA33B1FC-2F1F-4857-823D-D753C0D22620}">
      <dgm:prSet/>
      <dgm:spPr/>
      <dgm:t>
        <a:bodyPr/>
        <a:lstStyle/>
        <a:p>
          <a:endParaRPr lang="en-US"/>
        </a:p>
      </dgm:t>
    </dgm:pt>
    <dgm:pt modelId="{4477DE81-0E4B-43F9-A474-144FB25381A3}" type="sibTrans" cxnId="{EA33B1FC-2F1F-4857-823D-D753C0D22620}">
      <dgm:prSet/>
      <dgm:spPr/>
      <dgm:t>
        <a:bodyPr/>
        <a:lstStyle/>
        <a:p>
          <a:endParaRPr lang="en-US"/>
        </a:p>
      </dgm:t>
    </dgm:pt>
    <dgm:pt modelId="{10FF76B2-913B-4D54-BF35-1C9822690B5D}">
      <dgm:prSet/>
      <dgm:spPr>
        <a:solidFill>
          <a:srgbClr val="00B050"/>
        </a:solidFill>
      </dgm:spPr>
      <dgm:t>
        <a:bodyPr/>
        <a:lstStyle/>
        <a:p>
          <a:r>
            <a:rPr lang="en-US" smtClean="0"/>
            <a:t>Design of the electrical circuit.</a:t>
          </a:r>
          <a:endParaRPr lang="en-US" dirty="0"/>
        </a:p>
      </dgm:t>
    </dgm:pt>
    <dgm:pt modelId="{D31559D6-B17E-42FC-88C1-A5186F7D0710}" type="parTrans" cxnId="{B491F3E4-B2FF-4295-942F-9B26CA61C200}">
      <dgm:prSet/>
      <dgm:spPr/>
      <dgm:t>
        <a:bodyPr/>
        <a:lstStyle/>
        <a:p>
          <a:endParaRPr lang="en-US"/>
        </a:p>
      </dgm:t>
    </dgm:pt>
    <dgm:pt modelId="{B16DC06F-ABAC-4687-B574-A7EEBF3C7C9C}" type="sibTrans" cxnId="{B491F3E4-B2FF-4295-942F-9B26CA61C200}">
      <dgm:prSet/>
      <dgm:spPr/>
      <dgm:t>
        <a:bodyPr/>
        <a:lstStyle/>
        <a:p>
          <a:endParaRPr lang="en-US"/>
        </a:p>
      </dgm:t>
    </dgm:pt>
    <dgm:pt modelId="{830C6118-5B9F-43BC-A383-9CCF85ED53E4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Testing and Optimization.</a:t>
          </a:r>
          <a:endParaRPr lang="en-US" dirty="0"/>
        </a:p>
      </dgm:t>
    </dgm:pt>
    <dgm:pt modelId="{0D4671A6-6A3B-4636-9956-AE9DD261CCAE}" type="parTrans" cxnId="{A2C4BBF1-3028-4B9B-8304-6337D7D59C91}">
      <dgm:prSet/>
      <dgm:spPr/>
      <dgm:t>
        <a:bodyPr/>
        <a:lstStyle/>
        <a:p>
          <a:endParaRPr lang="en-US"/>
        </a:p>
      </dgm:t>
    </dgm:pt>
    <dgm:pt modelId="{58B57B05-CD5B-4448-A270-653CA5903C73}" type="sibTrans" cxnId="{A2C4BBF1-3028-4B9B-8304-6337D7D59C91}">
      <dgm:prSet/>
      <dgm:spPr/>
      <dgm:t>
        <a:bodyPr/>
        <a:lstStyle/>
        <a:p>
          <a:endParaRPr lang="en-US"/>
        </a:p>
      </dgm:t>
    </dgm:pt>
    <dgm:pt modelId="{B72409C1-7523-4A75-A6E1-7E48E8B779C4}">
      <dgm:prSet/>
      <dgm:spPr>
        <a:solidFill>
          <a:srgbClr val="FF0000"/>
        </a:solidFill>
      </dgm:spPr>
      <dgm:t>
        <a:bodyPr/>
        <a:lstStyle/>
        <a:p>
          <a:r>
            <a:rPr lang="en-US" dirty="0" smtClean="0"/>
            <a:t>Presentation.</a:t>
          </a:r>
          <a:endParaRPr lang="en-US" dirty="0"/>
        </a:p>
      </dgm:t>
    </dgm:pt>
    <dgm:pt modelId="{3A9EDC19-D182-41E0-AEF0-E283877A6062}" type="parTrans" cxnId="{D5162251-728A-4D12-830A-D308CD42F788}">
      <dgm:prSet/>
      <dgm:spPr/>
      <dgm:t>
        <a:bodyPr/>
        <a:lstStyle/>
        <a:p>
          <a:endParaRPr lang="en-US"/>
        </a:p>
      </dgm:t>
    </dgm:pt>
    <dgm:pt modelId="{2F20F48E-A761-4883-8A97-DE190BA7DD34}" type="sibTrans" cxnId="{D5162251-728A-4D12-830A-D308CD42F788}">
      <dgm:prSet/>
      <dgm:spPr/>
      <dgm:t>
        <a:bodyPr/>
        <a:lstStyle/>
        <a:p>
          <a:endParaRPr lang="en-US"/>
        </a:p>
      </dgm:t>
    </dgm:pt>
    <dgm:pt modelId="{29000311-9211-47B4-92B2-05D613B47778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Construction of the Egg Collection System</a:t>
          </a:r>
          <a:endParaRPr lang="en-US" dirty="0"/>
        </a:p>
      </dgm:t>
    </dgm:pt>
    <dgm:pt modelId="{5A6171AB-05E5-45E4-A722-972AFA431BA2}" type="parTrans" cxnId="{3C18EB3D-3FB7-42E9-9978-19F1C1A1C266}">
      <dgm:prSet/>
      <dgm:spPr/>
      <dgm:t>
        <a:bodyPr/>
        <a:lstStyle/>
        <a:p>
          <a:endParaRPr lang="en-US"/>
        </a:p>
      </dgm:t>
    </dgm:pt>
    <dgm:pt modelId="{44BC20E1-339F-4175-9BA2-81F719400C71}" type="sibTrans" cxnId="{3C18EB3D-3FB7-42E9-9978-19F1C1A1C266}">
      <dgm:prSet/>
      <dgm:spPr/>
      <dgm:t>
        <a:bodyPr/>
        <a:lstStyle/>
        <a:p>
          <a:endParaRPr lang="en-US"/>
        </a:p>
      </dgm:t>
    </dgm:pt>
    <dgm:pt modelId="{DF4FF968-357E-4A08-B02E-D325675767E5}">
      <dgm:prSet/>
      <dgm:spPr>
        <a:solidFill>
          <a:srgbClr val="00B050"/>
        </a:solidFill>
      </dgm:spPr>
      <dgm:t>
        <a:bodyPr/>
        <a:lstStyle/>
        <a:p>
          <a:r>
            <a:rPr lang="en-US" dirty="0" smtClean="0"/>
            <a:t>Construction of the waste management system</a:t>
          </a:r>
          <a:endParaRPr lang="en-US" dirty="0"/>
        </a:p>
      </dgm:t>
    </dgm:pt>
    <dgm:pt modelId="{39DBAE69-9425-4BF8-BEA8-BDEB08FC006E}" type="parTrans" cxnId="{1C6B944E-F9B6-4B8D-B3B5-8BBD31962251}">
      <dgm:prSet/>
      <dgm:spPr/>
      <dgm:t>
        <a:bodyPr/>
        <a:lstStyle/>
        <a:p>
          <a:endParaRPr lang="en-US"/>
        </a:p>
      </dgm:t>
    </dgm:pt>
    <dgm:pt modelId="{7F6E9C69-7BBA-454D-827B-031B50B5F54F}" type="sibTrans" cxnId="{1C6B944E-F9B6-4B8D-B3B5-8BBD31962251}">
      <dgm:prSet/>
      <dgm:spPr/>
      <dgm:t>
        <a:bodyPr/>
        <a:lstStyle/>
        <a:p>
          <a:endParaRPr lang="en-US"/>
        </a:p>
      </dgm:t>
    </dgm:pt>
    <dgm:pt modelId="{227833E4-EE96-4ACE-B535-CD29845A63E4}" type="pres">
      <dgm:prSet presAssocID="{24BE0F32-8781-40D2-92CD-7B61EC04550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E99FD9F-951A-4166-901F-22C8127729C3}" type="pres">
      <dgm:prSet presAssocID="{52E429F6-2302-4D58-A86A-79752F3634D6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879167-F47B-4D7C-BC5C-C0847AE80A41}" type="pres">
      <dgm:prSet presAssocID="{E94E9479-225A-4BDE-885F-55C9B3C79157}" presName="sibTrans" presStyleLbl="sibTrans2D1" presStyleIdx="0" presStyleCnt="12"/>
      <dgm:spPr/>
      <dgm:t>
        <a:bodyPr/>
        <a:lstStyle/>
        <a:p>
          <a:endParaRPr lang="en-US"/>
        </a:p>
      </dgm:t>
    </dgm:pt>
    <dgm:pt modelId="{3CA07CE2-E144-4B31-8F2B-1D04EF3BD400}" type="pres">
      <dgm:prSet presAssocID="{E94E9479-225A-4BDE-885F-55C9B3C79157}" presName="connectorText" presStyleLbl="sibTrans2D1" presStyleIdx="0" presStyleCnt="12"/>
      <dgm:spPr/>
      <dgm:t>
        <a:bodyPr/>
        <a:lstStyle/>
        <a:p>
          <a:endParaRPr lang="en-US"/>
        </a:p>
      </dgm:t>
    </dgm:pt>
    <dgm:pt modelId="{EFCEBBD3-5DF4-4DD9-8A07-69DD859A1392}" type="pres">
      <dgm:prSet presAssocID="{10FF76B2-913B-4D54-BF35-1C9822690B5D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D078AC-9B74-4831-AC3E-303DCBCEF2CD}" type="pres">
      <dgm:prSet presAssocID="{B16DC06F-ABAC-4687-B574-A7EEBF3C7C9C}" presName="sibTrans" presStyleLbl="sibTrans2D1" presStyleIdx="1" presStyleCnt="12"/>
      <dgm:spPr/>
      <dgm:t>
        <a:bodyPr/>
        <a:lstStyle/>
        <a:p>
          <a:endParaRPr lang="en-US"/>
        </a:p>
      </dgm:t>
    </dgm:pt>
    <dgm:pt modelId="{1E562865-553D-49B7-8691-F6160115A304}" type="pres">
      <dgm:prSet presAssocID="{B16DC06F-ABAC-4687-B574-A7EEBF3C7C9C}" presName="connectorText" presStyleLbl="sibTrans2D1" presStyleIdx="1" presStyleCnt="12"/>
      <dgm:spPr/>
      <dgm:t>
        <a:bodyPr/>
        <a:lstStyle/>
        <a:p>
          <a:endParaRPr lang="en-US"/>
        </a:p>
      </dgm:t>
    </dgm:pt>
    <dgm:pt modelId="{4143C0EC-B86F-48CB-9327-BD948CA05B94}" type="pres">
      <dgm:prSet presAssocID="{2055AD17-BCAF-433E-8B81-E1C0106A3B24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C4FE4-4ADD-4E98-A12C-540091B68881}" type="pres">
      <dgm:prSet presAssocID="{BCC7373D-260A-4E32-B391-5F7FC1EEB042}" presName="sibTrans" presStyleLbl="sibTrans2D1" presStyleIdx="2" presStyleCnt="12"/>
      <dgm:spPr/>
      <dgm:t>
        <a:bodyPr/>
        <a:lstStyle/>
        <a:p>
          <a:endParaRPr lang="en-US"/>
        </a:p>
      </dgm:t>
    </dgm:pt>
    <dgm:pt modelId="{FD88739D-4E82-4C65-A7DE-A9F348886C0A}" type="pres">
      <dgm:prSet presAssocID="{BCC7373D-260A-4E32-B391-5F7FC1EEB042}" presName="connectorText" presStyleLbl="sibTrans2D1" presStyleIdx="2" presStyleCnt="12"/>
      <dgm:spPr/>
      <dgm:t>
        <a:bodyPr/>
        <a:lstStyle/>
        <a:p>
          <a:endParaRPr lang="en-US"/>
        </a:p>
      </dgm:t>
    </dgm:pt>
    <dgm:pt modelId="{2C88B71E-E120-4ADC-A08A-7CB95CC096F7}" type="pres">
      <dgm:prSet presAssocID="{99FC86B8-3648-4C4A-A513-ACEF43424A98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CABA71-A2AD-40F4-8B0F-82830047DB2D}" type="pres">
      <dgm:prSet presAssocID="{83862421-1408-4EA2-A78A-893B0749A5A7}" presName="sibTrans" presStyleLbl="sibTrans2D1" presStyleIdx="3" presStyleCnt="12"/>
      <dgm:spPr/>
      <dgm:t>
        <a:bodyPr/>
        <a:lstStyle/>
        <a:p>
          <a:endParaRPr lang="en-US"/>
        </a:p>
      </dgm:t>
    </dgm:pt>
    <dgm:pt modelId="{9EA4ADDC-004B-482B-AD4F-37923ABC974E}" type="pres">
      <dgm:prSet presAssocID="{83862421-1408-4EA2-A78A-893B0749A5A7}" presName="connectorText" presStyleLbl="sibTrans2D1" presStyleIdx="3" presStyleCnt="12"/>
      <dgm:spPr/>
      <dgm:t>
        <a:bodyPr/>
        <a:lstStyle/>
        <a:p>
          <a:endParaRPr lang="en-US"/>
        </a:p>
      </dgm:t>
    </dgm:pt>
    <dgm:pt modelId="{FE8DD75D-6FD3-4BEB-AFDE-3A4811D6A676}" type="pres">
      <dgm:prSet presAssocID="{5B3E2462-6709-4C8C-96B9-A338B0CEB845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BC3EC-8FEF-433F-AE05-4B7F8A61F08E}" type="pres">
      <dgm:prSet presAssocID="{B38040F6-20B4-4353-A441-B27B960F3F42}" presName="sibTrans" presStyleLbl="sibTrans2D1" presStyleIdx="4" presStyleCnt="12"/>
      <dgm:spPr/>
      <dgm:t>
        <a:bodyPr/>
        <a:lstStyle/>
        <a:p>
          <a:endParaRPr lang="en-US"/>
        </a:p>
      </dgm:t>
    </dgm:pt>
    <dgm:pt modelId="{E7720A56-C566-4613-8CA2-D244B3FC5CCD}" type="pres">
      <dgm:prSet presAssocID="{B38040F6-20B4-4353-A441-B27B960F3F42}" presName="connectorText" presStyleLbl="sibTrans2D1" presStyleIdx="4" presStyleCnt="12"/>
      <dgm:spPr/>
      <dgm:t>
        <a:bodyPr/>
        <a:lstStyle/>
        <a:p>
          <a:endParaRPr lang="en-US"/>
        </a:p>
      </dgm:t>
    </dgm:pt>
    <dgm:pt modelId="{8DE0D75A-C383-48D4-AE33-3315BD347462}" type="pres">
      <dgm:prSet presAssocID="{1634336A-B2A2-425B-AF0A-6CC87DE37079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6DC748-9990-441C-9645-993FEC1DE35D}" type="pres">
      <dgm:prSet presAssocID="{8B52498D-5B83-434D-9223-FB6930A73BE4}" presName="sibTrans" presStyleLbl="sibTrans2D1" presStyleIdx="5" presStyleCnt="12"/>
      <dgm:spPr/>
      <dgm:t>
        <a:bodyPr/>
        <a:lstStyle/>
        <a:p>
          <a:endParaRPr lang="en-US"/>
        </a:p>
      </dgm:t>
    </dgm:pt>
    <dgm:pt modelId="{00707890-C349-454B-9D75-0A8A7B3CD4DB}" type="pres">
      <dgm:prSet presAssocID="{8B52498D-5B83-434D-9223-FB6930A73BE4}" presName="connectorText" presStyleLbl="sibTrans2D1" presStyleIdx="5" presStyleCnt="12"/>
      <dgm:spPr/>
      <dgm:t>
        <a:bodyPr/>
        <a:lstStyle/>
        <a:p>
          <a:endParaRPr lang="en-US"/>
        </a:p>
      </dgm:t>
    </dgm:pt>
    <dgm:pt modelId="{0A2F1B5D-C020-403A-A314-2044C7748673}" type="pres">
      <dgm:prSet presAssocID="{29000311-9211-47B4-92B2-05D613B47778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80FE0-6AB8-4FBD-8841-746A44BB7A51}" type="pres">
      <dgm:prSet presAssocID="{44BC20E1-339F-4175-9BA2-81F719400C71}" presName="sibTrans" presStyleLbl="sibTrans2D1" presStyleIdx="6" presStyleCnt="12"/>
      <dgm:spPr/>
      <dgm:t>
        <a:bodyPr/>
        <a:lstStyle/>
        <a:p>
          <a:endParaRPr lang="en-US"/>
        </a:p>
      </dgm:t>
    </dgm:pt>
    <dgm:pt modelId="{71C755B3-F3D7-47F6-A2D4-3646F8F47988}" type="pres">
      <dgm:prSet presAssocID="{44BC20E1-339F-4175-9BA2-81F719400C71}" presName="connectorText" presStyleLbl="sibTrans2D1" presStyleIdx="6" presStyleCnt="12"/>
      <dgm:spPr/>
      <dgm:t>
        <a:bodyPr/>
        <a:lstStyle/>
        <a:p>
          <a:endParaRPr lang="en-US"/>
        </a:p>
      </dgm:t>
    </dgm:pt>
    <dgm:pt modelId="{FA38300F-F60D-416C-8088-4DD75088BF95}" type="pres">
      <dgm:prSet presAssocID="{DF4FF968-357E-4A08-B02E-D325675767E5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935F97-5A2A-4648-B057-CF3106329285}" type="pres">
      <dgm:prSet presAssocID="{7F6E9C69-7BBA-454D-827B-031B50B5F54F}" presName="sibTrans" presStyleLbl="sibTrans2D1" presStyleIdx="7" presStyleCnt="12"/>
      <dgm:spPr/>
      <dgm:t>
        <a:bodyPr/>
        <a:lstStyle/>
        <a:p>
          <a:endParaRPr lang="en-US"/>
        </a:p>
      </dgm:t>
    </dgm:pt>
    <dgm:pt modelId="{E9A38331-9E3A-4322-9D1E-53C00751BA7E}" type="pres">
      <dgm:prSet presAssocID="{7F6E9C69-7BBA-454D-827B-031B50B5F54F}" presName="connectorText" presStyleLbl="sibTrans2D1" presStyleIdx="7" presStyleCnt="12"/>
      <dgm:spPr/>
      <dgm:t>
        <a:bodyPr/>
        <a:lstStyle/>
        <a:p>
          <a:endParaRPr lang="en-US"/>
        </a:p>
      </dgm:t>
    </dgm:pt>
    <dgm:pt modelId="{C274E385-308B-49DB-840D-5132A945DDEF}" type="pres">
      <dgm:prSet presAssocID="{1D31BADE-8D4D-41A1-ABD5-E344868CB8A3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83BCDD-22ED-4541-B563-D040BA1A6EBA}" type="pres">
      <dgm:prSet presAssocID="{A4850F93-C490-430D-B5EE-5582DC81D069}" presName="sibTrans" presStyleLbl="sibTrans2D1" presStyleIdx="8" presStyleCnt="12"/>
      <dgm:spPr/>
      <dgm:t>
        <a:bodyPr/>
        <a:lstStyle/>
        <a:p>
          <a:endParaRPr lang="en-US"/>
        </a:p>
      </dgm:t>
    </dgm:pt>
    <dgm:pt modelId="{0D06033D-812E-4A17-8E0C-18DE710152D5}" type="pres">
      <dgm:prSet presAssocID="{A4850F93-C490-430D-B5EE-5582DC81D069}" presName="connectorText" presStyleLbl="sibTrans2D1" presStyleIdx="8" presStyleCnt="12"/>
      <dgm:spPr/>
      <dgm:t>
        <a:bodyPr/>
        <a:lstStyle/>
        <a:p>
          <a:endParaRPr lang="en-US"/>
        </a:p>
      </dgm:t>
    </dgm:pt>
    <dgm:pt modelId="{5323100F-B432-4DF9-88C0-C15BD53310C3}" type="pres">
      <dgm:prSet presAssocID="{B8CF476A-7763-4A91-9F0B-24CE7353A659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3B9BD3-B330-4A26-B80F-D2C45BE5B5B5}" type="pres">
      <dgm:prSet presAssocID="{F307FA0E-06AF-4743-AD7B-9B8758AB3A30}" presName="sibTrans" presStyleLbl="sibTrans2D1" presStyleIdx="9" presStyleCnt="12"/>
      <dgm:spPr/>
      <dgm:t>
        <a:bodyPr/>
        <a:lstStyle/>
        <a:p>
          <a:endParaRPr lang="en-US"/>
        </a:p>
      </dgm:t>
    </dgm:pt>
    <dgm:pt modelId="{531E0F28-8A6C-48C9-8F21-A2D8D0325C3D}" type="pres">
      <dgm:prSet presAssocID="{F307FA0E-06AF-4743-AD7B-9B8758AB3A30}" presName="connectorText" presStyleLbl="sibTrans2D1" presStyleIdx="9" presStyleCnt="12"/>
      <dgm:spPr/>
      <dgm:t>
        <a:bodyPr/>
        <a:lstStyle/>
        <a:p>
          <a:endParaRPr lang="en-US"/>
        </a:p>
      </dgm:t>
    </dgm:pt>
    <dgm:pt modelId="{47E3CD3F-6798-419D-A00F-DCF4BD111310}" type="pres">
      <dgm:prSet presAssocID="{9333A591-0626-4CDF-BF18-403A9F59BEE7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410D7A-DE8A-4AA9-96CB-0CA29890A7B8}" type="pres">
      <dgm:prSet presAssocID="{4477DE81-0E4B-43F9-A474-144FB25381A3}" presName="sibTrans" presStyleLbl="sibTrans2D1" presStyleIdx="10" presStyleCnt="12"/>
      <dgm:spPr/>
      <dgm:t>
        <a:bodyPr/>
        <a:lstStyle/>
        <a:p>
          <a:endParaRPr lang="en-US"/>
        </a:p>
      </dgm:t>
    </dgm:pt>
    <dgm:pt modelId="{C4543FDD-0089-4E07-BDEC-2D5D1B88AC8B}" type="pres">
      <dgm:prSet presAssocID="{4477DE81-0E4B-43F9-A474-144FB25381A3}" presName="connectorText" presStyleLbl="sibTrans2D1" presStyleIdx="10" presStyleCnt="12"/>
      <dgm:spPr/>
      <dgm:t>
        <a:bodyPr/>
        <a:lstStyle/>
        <a:p>
          <a:endParaRPr lang="en-US"/>
        </a:p>
      </dgm:t>
    </dgm:pt>
    <dgm:pt modelId="{5C389BDD-788F-4BC8-B735-54FC756DAD38}" type="pres">
      <dgm:prSet presAssocID="{830C6118-5B9F-43BC-A383-9CCF85ED53E4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1E603-3BE0-414E-9E20-4680A952E21C}" type="pres">
      <dgm:prSet presAssocID="{58B57B05-CD5B-4448-A270-653CA5903C73}" presName="sibTrans" presStyleLbl="sibTrans2D1" presStyleIdx="11" presStyleCnt="12"/>
      <dgm:spPr/>
      <dgm:t>
        <a:bodyPr/>
        <a:lstStyle/>
        <a:p>
          <a:endParaRPr lang="en-US"/>
        </a:p>
      </dgm:t>
    </dgm:pt>
    <dgm:pt modelId="{0B0CF6DB-0233-4AF8-9DAF-FD540F39BBB1}" type="pres">
      <dgm:prSet presAssocID="{58B57B05-CD5B-4448-A270-653CA5903C73}" presName="connectorText" presStyleLbl="sibTrans2D1" presStyleIdx="11" presStyleCnt="12"/>
      <dgm:spPr/>
      <dgm:t>
        <a:bodyPr/>
        <a:lstStyle/>
        <a:p>
          <a:endParaRPr lang="en-US"/>
        </a:p>
      </dgm:t>
    </dgm:pt>
    <dgm:pt modelId="{8758B7B9-577B-4677-97E0-D98E87EBB6F7}" type="pres">
      <dgm:prSet presAssocID="{B72409C1-7523-4A75-A6E1-7E48E8B779C4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D094E5-AC68-47E0-B3AE-FA64A4BB837C}" type="presOf" srcId="{B8CF476A-7763-4A91-9F0B-24CE7353A659}" destId="{5323100F-B432-4DF9-88C0-C15BD53310C3}" srcOrd="0" destOrd="0" presId="urn:microsoft.com/office/officeart/2005/8/layout/process5"/>
    <dgm:cxn modelId="{B133D4AD-48DB-491F-BE6D-16E72787DF8E}" type="presOf" srcId="{44BC20E1-339F-4175-9BA2-81F719400C71}" destId="{F7880FE0-6AB8-4FBD-8841-746A44BB7A51}" srcOrd="0" destOrd="0" presId="urn:microsoft.com/office/officeart/2005/8/layout/process5"/>
    <dgm:cxn modelId="{A522A69F-EB93-4518-A001-C4D2A0A3A3AB}" type="presOf" srcId="{B72409C1-7523-4A75-A6E1-7E48E8B779C4}" destId="{8758B7B9-577B-4677-97E0-D98E87EBB6F7}" srcOrd="0" destOrd="0" presId="urn:microsoft.com/office/officeart/2005/8/layout/process5"/>
    <dgm:cxn modelId="{5BC863AB-DC44-4D8F-B80B-91143F3968D4}" type="presOf" srcId="{9333A591-0626-4CDF-BF18-403A9F59BEE7}" destId="{47E3CD3F-6798-419D-A00F-DCF4BD111310}" srcOrd="0" destOrd="0" presId="urn:microsoft.com/office/officeart/2005/8/layout/process5"/>
    <dgm:cxn modelId="{C4BDBB91-805E-4F64-A04E-6AC86307FDFE}" srcId="{24BE0F32-8781-40D2-92CD-7B61EC04550E}" destId="{5B3E2462-6709-4C8C-96B9-A338B0CEB845}" srcOrd="4" destOrd="0" parTransId="{932B91AF-8771-4283-B50D-81A80F002357}" sibTransId="{B38040F6-20B4-4353-A441-B27B960F3F42}"/>
    <dgm:cxn modelId="{F53E69B5-5983-4038-A964-E19A6550B66C}" srcId="{24BE0F32-8781-40D2-92CD-7B61EC04550E}" destId="{1634336A-B2A2-425B-AF0A-6CC87DE37079}" srcOrd="5" destOrd="0" parTransId="{E81009BE-AA0C-446E-857F-ECA50234EA53}" sibTransId="{8B52498D-5B83-434D-9223-FB6930A73BE4}"/>
    <dgm:cxn modelId="{674FAB67-00D4-41DF-A3DD-58B0552EFFE1}" type="presOf" srcId="{4477DE81-0E4B-43F9-A474-144FB25381A3}" destId="{C4543FDD-0089-4E07-BDEC-2D5D1B88AC8B}" srcOrd="1" destOrd="0" presId="urn:microsoft.com/office/officeart/2005/8/layout/process5"/>
    <dgm:cxn modelId="{E8EF846A-FF15-43A0-B2BC-6DC31418FB9A}" type="presOf" srcId="{7F6E9C69-7BBA-454D-827B-031B50B5F54F}" destId="{C5935F97-5A2A-4648-B057-CF3106329285}" srcOrd="0" destOrd="0" presId="urn:microsoft.com/office/officeart/2005/8/layout/process5"/>
    <dgm:cxn modelId="{DA21225B-E48D-494D-BFF1-5D4FA8B247F6}" type="presOf" srcId="{10FF76B2-913B-4D54-BF35-1C9822690B5D}" destId="{EFCEBBD3-5DF4-4DD9-8A07-69DD859A1392}" srcOrd="0" destOrd="0" presId="urn:microsoft.com/office/officeart/2005/8/layout/process5"/>
    <dgm:cxn modelId="{08F85F8A-C1E9-43E5-9F7D-5A5972AA244B}" type="presOf" srcId="{24BE0F32-8781-40D2-92CD-7B61EC04550E}" destId="{227833E4-EE96-4ACE-B535-CD29845A63E4}" srcOrd="0" destOrd="0" presId="urn:microsoft.com/office/officeart/2005/8/layout/process5"/>
    <dgm:cxn modelId="{0771353C-73FA-44C5-BCD7-1D861C96F495}" type="presOf" srcId="{7F6E9C69-7BBA-454D-827B-031B50B5F54F}" destId="{E9A38331-9E3A-4322-9D1E-53C00751BA7E}" srcOrd="1" destOrd="0" presId="urn:microsoft.com/office/officeart/2005/8/layout/process5"/>
    <dgm:cxn modelId="{10B88AE7-D255-4A9C-8723-729033E907B9}" type="presOf" srcId="{58B57B05-CD5B-4448-A270-653CA5903C73}" destId="{6BC1E603-3BE0-414E-9E20-4680A952E21C}" srcOrd="0" destOrd="0" presId="urn:microsoft.com/office/officeart/2005/8/layout/process5"/>
    <dgm:cxn modelId="{86F94105-2041-4A1A-9750-C92BBD354063}" type="presOf" srcId="{B38040F6-20B4-4353-A441-B27B960F3F42}" destId="{E7720A56-C566-4613-8CA2-D244B3FC5CCD}" srcOrd="1" destOrd="0" presId="urn:microsoft.com/office/officeart/2005/8/layout/process5"/>
    <dgm:cxn modelId="{87CCD192-D80D-454E-840C-9F784EF37248}" type="presOf" srcId="{830C6118-5B9F-43BC-A383-9CCF85ED53E4}" destId="{5C389BDD-788F-4BC8-B735-54FC756DAD38}" srcOrd="0" destOrd="0" presId="urn:microsoft.com/office/officeart/2005/8/layout/process5"/>
    <dgm:cxn modelId="{3C5A3EB9-24E2-4841-80BF-45516C6C966C}" srcId="{24BE0F32-8781-40D2-92CD-7B61EC04550E}" destId="{1D31BADE-8D4D-41A1-ABD5-E344868CB8A3}" srcOrd="8" destOrd="0" parTransId="{90FD04F6-76AE-449D-9F32-52B7EE9B9CA9}" sibTransId="{A4850F93-C490-430D-B5EE-5582DC81D069}"/>
    <dgm:cxn modelId="{A03C23DC-5479-438B-AE79-0706698B434A}" srcId="{24BE0F32-8781-40D2-92CD-7B61EC04550E}" destId="{B8CF476A-7763-4A91-9F0B-24CE7353A659}" srcOrd="9" destOrd="0" parTransId="{301D23FA-C689-4319-9444-1CFDEA66D35F}" sibTransId="{F307FA0E-06AF-4743-AD7B-9B8758AB3A30}"/>
    <dgm:cxn modelId="{B491F3E4-B2FF-4295-942F-9B26CA61C200}" srcId="{24BE0F32-8781-40D2-92CD-7B61EC04550E}" destId="{10FF76B2-913B-4D54-BF35-1C9822690B5D}" srcOrd="1" destOrd="0" parTransId="{D31559D6-B17E-42FC-88C1-A5186F7D0710}" sibTransId="{B16DC06F-ABAC-4687-B574-A7EEBF3C7C9C}"/>
    <dgm:cxn modelId="{98409C3B-23D6-4B3D-ACFE-FC33C2D748F2}" type="presOf" srcId="{1D31BADE-8D4D-41A1-ABD5-E344868CB8A3}" destId="{C274E385-308B-49DB-840D-5132A945DDEF}" srcOrd="0" destOrd="0" presId="urn:microsoft.com/office/officeart/2005/8/layout/process5"/>
    <dgm:cxn modelId="{7713C25B-9624-4E3B-B063-BAF48516BC65}" type="presOf" srcId="{E94E9479-225A-4BDE-885F-55C9B3C79157}" destId="{E3879167-F47B-4D7C-BC5C-C0847AE80A41}" srcOrd="0" destOrd="0" presId="urn:microsoft.com/office/officeart/2005/8/layout/process5"/>
    <dgm:cxn modelId="{D21FE709-A244-4C6B-904B-7CAA5CFD30F3}" type="presOf" srcId="{DF4FF968-357E-4A08-B02E-D325675767E5}" destId="{FA38300F-F60D-416C-8088-4DD75088BF95}" srcOrd="0" destOrd="0" presId="urn:microsoft.com/office/officeart/2005/8/layout/process5"/>
    <dgm:cxn modelId="{A98DD190-2C2D-406C-8144-E052FAB35808}" type="presOf" srcId="{58B57B05-CD5B-4448-A270-653CA5903C73}" destId="{0B0CF6DB-0233-4AF8-9DAF-FD540F39BBB1}" srcOrd="1" destOrd="0" presId="urn:microsoft.com/office/officeart/2005/8/layout/process5"/>
    <dgm:cxn modelId="{67CCC85C-47F9-45AB-A804-1A122D4FAED0}" srcId="{24BE0F32-8781-40D2-92CD-7B61EC04550E}" destId="{99FC86B8-3648-4C4A-A513-ACEF43424A98}" srcOrd="3" destOrd="0" parTransId="{393D7141-A551-4BB3-BAB6-5BCD23DF0745}" sibTransId="{83862421-1408-4EA2-A78A-893B0749A5A7}"/>
    <dgm:cxn modelId="{181023EC-DB38-46EA-B1C4-05B816FA3739}" type="presOf" srcId="{52E429F6-2302-4D58-A86A-79752F3634D6}" destId="{4E99FD9F-951A-4166-901F-22C8127729C3}" srcOrd="0" destOrd="0" presId="urn:microsoft.com/office/officeart/2005/8/layout/process5"/>
    <dgm:cxn modelId="{3C18EB3D-3FB7-42E9-9978-19F1C1A1C266}" srcId="{24BE0F32-8781-40D2-92CD-7B61EC04550E}" destId="{29000311-9211-47B4-92B2-05D613B47778}" srcOrd="6" destOrd="0" parTransId="{5A6171AB-05E5-45E4-A722-972AFA431BA2}" sibTransId="{44BC20E1-339F-4175-9BA2-81F719400C71}"/>
    <dgm:cxn modelId="{1B199763-3193-491B-8513-7AC2DB656E70}" type="presOf" srcId="{B16DC06F-ABAC-4687-B574-A7EEBF3C7C9C}" destId="{1E562865-553D-49B7-8691-F6160115A304}" srcOrd="1" destOrd="0" presId="urn:microsoft.com/office/officeart/2005/8/layout/process5"/>
    <dgm:cxn modelId="{3F5BD4FE-BD17-468D-BCEE-18AFD95D5E37}" srcId="{24BE0F32-8781-40D2-92CD-7B61EC04550E}" destId="{52E429F6-2302-4D58-A86A-79752F3634D6}" srcOrd="0" destOrd="0" parTransId="{835F0E7B-CD0B-4E10-80B5-29F394C44B30}" sibTransId="{E94E9479-225A-4BDE-885F-55C9B3C79157}"/>
    <dgm:cxn modelId="{918F1330-6CAE-451E-8113-E8DA12FF0B73}" type="presOf" srcId="{2055AD17-BCAF-433E-8B81-E1C0106A3B24}" destId="{4143C0EC-B86F-48CB-9327-BD948CA05B94}" srcOrd="0" destOrd="0" presId="urn:microsoft.com/office/officeart/2005/8/layout/process5"/>
    <dgm:cxn modelId="{6B2472EA-88D5-496A-BFD2-18743ABA6D39}" type="presOf" srcId="{BCC7373D-260A-4E32-B391-5F7FC1EEB042}" destId="{232C4FE4-4ADD-4E98-A12C-540091B68881}" srcOrd="0" destOrd="0" presId="urn:microsoft.com/office/officeart/2005/8/layout/process5"/>
    <dgm:cxn modelId="{1C6B944E-F9B6-4B8D-B3B5-8BBD31962251}" srcId="{24BE0F32-8781-40D2-92CD-7B61EC04550E}" destId="{DF4FF968-357E-4A08-B02E-D325675767E5}" srcOrd="7" destOrd="0" parTransId="{39DBAE69-9425-4BF8-BEA8-BDEB08FC006E}" sibTransId="{7F6E9C69-7BBA-454D-827B-031B50B5F54F}"/>
    <dgm:cxn modelId="{96AF88D2-7FA1-4F5E-83CF-F13F7B337A97}" srcId="{24BE0F32-8781-40D2-92CD-7B61EC04550E}" destId="{2055AD17-BCAF-433E-8B81-E1C0106A3B24}" srcOrd="2" destOrd="0" parTransId="{F0D140F3-0B21-4A17-A586-39C65E3EAA31}" sibTransId="{BCC7373D-260A-4E32-B391-5F7FC1EEB042}"/>
    <dgm:cxn modelId="{A888D513-4174-457D-900B-B89D9119D37C}" type="presOf" srcId="{F307FA0E-06AF-4743-AD7B-9B8758AB3A30}" destId="{531E0F28-8A6C-48C9-8F21-A2D8D0325C3D}" srcOrd="1" destOrd="0" presId="urn:microsoft.com/office/officeart/2005/8/layout/process5"/>
    <dgm:cxn modelId="{E9B1311B-2082-4CBF-A340-7DDE02C5B476}" type="presOf" srcId="{83862421-1408-4EA2-A78A-893B0749A5A7}" destId="{E4CABA71-A2AD-40F4-8B0F-82830047DB2D}" srcOrd="0" destOrd="0" presId="urn:microsoft.com/office/officeart/2005/8/layout/process5"/>
    <dgm:cxn modelId="{D194118D-78BB-48DB-9869-04D67C288EE8}" type="presOf" srcId="{8B52498D-5B83-434D-9223-FB6930A73BE4}" destId="{00707890-C349-454B-9D75-0A8A7B3CD4DB}" srcOrd="1" destOrd="0" presId="urn:microsoft.com/office/officeart/2005/8/layout/process5"/>
    <dgm:cxn modelId="{08D23622-0C56-4A45-852A-D4ABDFCB138A}" type="presOf" srcId="{E94E9479-225A-4BDE-885F-55C9B3C79157}" destId="{3CA07CE2-E144-4B31-8F2B-1D04EF3BD400}" srcOrd="1" destOrd="0" presId="urn:microsoft.com/office/officeart/2005/8/layout/process5"/>
    <dgm:cxn modelId="{692779A7-2845-47C4-B3E2-D38EE7380BEB}" type="presOf" srcId="{4477DE81-0E4B-43F9-A474-144FB25381A3}" destId="{37410D7A-DE8A-4AA9-96CB-0CA29890A7B8}" srcOrd="0" destOrd="0" presId="urn:microsoft.com/office/officeart/2005/8/layout/process5"/>
    <dgm:cxn modelId="{374C96E5-4BE9-4B7D-9092-1F82BE41EF1F}" type="presOf" srcId="{44BC20E1-339F-4175-9BA2-81F719400C71}" destId="{71C755B3-F3D7-47F6-A2D4-3646F8F47988}" srcOrd="1" destOrd="0" presId="urn:microsoft.com/office/officeart/2005/8/layout/process5"/>
    <dgm:cxn modelId="{D5162251-728A-4D12-830A-D308CD42F788}" srcId="{24BE0F32-8781-40D2-92CD-7B61EC04550E}" destId="{B72409C1-7523-4A75-A6E1-7E48E8B779C4}" srcOrd="12" destOrd="0" parTransId="{3A9EDC19-D182-41E0-AEF0-E283877A6062}" sibTransId="{2F20F48E-A761-4883-8A97-DE190BA7DD34}"/>
    <dgm:cxn modelId="{A2C4BBF1-3028-4B9B-8304-6337D7D59C91}" srcId="{24BE0F32-8781-40D2-92CD-7B61EC04550E}" destId="{830C6118-5B9F-43BC-A383-9CCF85ED53E4}" srcOrd="11" destOrd="0" parTransId="{0D4671A6-6A3B-4636-9956-AE9DD261CCAE}" sibTransId="{58B57B05-CD5B-4448-A270-653CA5903C73}"/>
    <dgm:cxn modelId="{DC6496FB-7592-4757-B79E-1655F32D8FC5}" type="presOf" srcId="{BCC7373D-260A-4E32-B391-5F7FC1EEB042}" destId="{FD88739D-4E82-4C65-A7DE-A9F348886C0A}" srcOrd="1" destOrd="0" presId="urn:microsoft.com/office/officeart/2005/8/layout/process5"/>
    <dgm:cxn modelId="{D718258F-00FE-4CB5-8743-812C077F342B}" type="presOf" srcId="{B16DC06F-ABAC-4687-B574-A7EEBF3C7C9C}" destId="{77D078AC-9B74-4831-AC3E-303DCBCEF2CD}" srcOrd="0" destOrd="0" presId="urn:microsoft.com/office/officeart/2005/8/layout/process5"/>
    <dgm:cxn modelId="{EA33B1FC-2F1F-4857-823D-D753C0D22620}" srcId="{24BE0F32-8781-40D2-92CD-7B61EC04550E}" destId="{9333A591-0626-4CDF-BF18-403A9F59BEE7}" srcOrd="10" destOrd="0" parTransId="{6795796C-A307-429C-90CE-F3109A280DAD}" sibTransId="{4477DE81-0E4B-43F9-A474-144FB25381A3}"/>
    <dgm:cxn modelId="{D438A985-86BF-4399-8139-7AA8C32A86E8}" type="presOf" srcId="{29000311-9211-47B4-92B2-05D613B47778}" destId="{0A2F1B5D-C020-403A-A314-2044C7748673}" srcOrd="0" destOrd="0" presId="urn:microsoft.com/office/officeart/2005/8/layout/process5"/>
    <dgm:cxn modelId="{ACB3DDFF-583E-41ED-872E-90E1152A82E4}" type="presOf" srcId="{A4850F93-C490-430D-B5EE-5582DC81D069}" destId="{3883BCDD-22ED-4541-B563-D040BA1A6EBA}" srcOrd="0" destOrd="0" presId="urn:microsoft.com/office/officeart/2005/8/layout/process5"/>
    <dgm:cxn modelId="{0557CE49-54E5-43D6-A370-578923B80EE6}" type="presOf" srcId="{99FC86B8-3648-4C4A-A513-ACEF43424A98}" destId="{2C88B71E-E120-4ADC-A08A-7CB95CC096F7}" srcOrd="0" destOrd="0" presId="urn:microsoft.com/office/officeart/2005/8/layout/process5"/>
    <dgm:cxn modelId="{89F51144-5A4B-46C4-ACE7-11643F0696CA}" type="presOf" srcId="{8B52498D-5B83-434D-9223-FB6930A73BE4}" destId="{F86DC748-9990-441C-9645-993FEC1DE35D}" srcOrd="0" destOrd="0" presId="urn:microsoft.com/office/officeart/2005/8/layout/process5"/>
    <dgm:cxn modelId="{98C009CA-2C31-4C10-98EB-7F167E3E6694}" type="presOf" srcId="{5B3E2462-6709-4C8C-96B9-A338B0CEB845}" destId="{FE8DD75D-6FD3-4BEB-AFDE-3A4811D6A676}" srcOrd="0" destOrd="0" presId="urn:microsoft.com/office/officeart/2005/8/layout/process5"/>
    <dgm:cxn modelId="{D272D059-A0CF-42E5-9642-67793D187BB5}" type="presOf" srcId="{B38040F6-20B4-4353-A441-B27B960F3F42}" destId="{BF5BC3EC-8FEF-433F-AE05-4B7F8A61F08E}" srcOrd="0" destOrd="0" presId="urn:microsoft.com/office/officeart/2005/8/layout/process5"/>
    <dgm:cxn modelId="{99258EE9-1707-47A9-BEAB-7C8D4580C183}" type="presOf" srcId="{1634336A-B2A2-425B-AF0A-6CC87DE37079}" destId="{8DE0D75A-C383-48D4-AE33-3315BD347462}" srcOrd="0" destOrd="0" presId="urn:microsoft.com/office/officeart/2005/8/layout/process5"/>
    <dgm:cxn modelId="{2769D37B-2A55-4C84-971F-437EFF456680}" type="presOf" srcId="{83862421-1408-4EA2-A78A-893B0749A5A7}" destId="{9EA4ADDC-004B-482B-AD4F-37923ABC974E}" srcOrd="1" destOrd="0" presId="urn:microsoft.com/office/officeart/2005/8/layout/process5"/>
    <dgm:cxn modelId="{09811AF9-4075-480D-859C-0A3C33192399}" type="presOf" srcId="{F307FA0E-06AF-4743-AD7B-9B8758AB3A30}" destId="{043B9BD3-B330-4A26-B80F-D2C45BE5B5B5}" srcOrd="0" destOrd="0" presId="urn:microsoft.com/office/officeart/2005/8/layout/process5"/>
    <dgm:cxn modelId="{3004D692-DAFA-41EC-84F8-B3CC7364E31E}" type="presOf" srcId="{A4850F93-C490-430D-B5EE-5582DC81D069}" destId="{0D06033D-812E-4A17-8E0C-18DE710152D5}" srcOrd="1" destOrd="0" presId="urn:microsoft.com/office/officeart/2005/8/layout/process5"/>
    <dgm:cxn modelId="{01407D66-6371-4082-AEB7-E44811BA1782}" type="presParOf" srcId="{227833E4-EE96-4ACE-B535-CD29845A63E4}" destId="{4E99FD9F-951A-4166-901F-22C8127729C3}" srcOrd="0" destOrd="0" presId="urn:microsoft.com/office/officeart/2005/8/layout/process5"/>
    <dgm:cxn modelId="{67ED9FAC-045D-4DCF-9DED-076C82DCDAB2}" type="presParOf" srcId="{227833E4-EE96-4ACE-B535-CD29845A63E4}" destId="{E3879167-F47B-4D7C-BC5C-C0847AE80A41}" srcOrd="1" destOrd="0" presId="urn:microsoft.com/office/officeart/2005/8/layout/process5"/>
    <dgm:cxn modelId="{98125824-1EBC-44C7-B71C-DCAFE2D6E390}" type="presParOf" srcId="{E3879167-F47B-4D7C-BC5C-C0847AE80A41}" destId="{3CA07CE2-E144-4B31-8F2B-1D04EF3BD400}" srcOrd="0" destOrd="0" presId="urn:microsoft.com/office/officeart/2005/8/layout/process5"/>
    <dgm:cxn modelId="{80B40B89-389E-4356-975F-A55258AB6719}" type="presParOf" srcId="{227833E4-EE96-4ACE-B535-CD29845A63E4}" destId="{EFCEBBD3-5DF4-4DD9-8A07-69DD859A1392}" srcOrd="2" destOrd="0" presId="urn:microsoft.com/office/officeart/2005/8/layout/process5"/>
    <dgm:cxn modelId="{0A806C0F-913C-47E1-8BA1-B01683313695}" type="presParOf" srcId="{227833E4-EE96-4ACE-B535-CD29845A63E4}" destId="{77D078AC-9B74-4831-AC3E-303DCBCEF2CD}" srcOrd="3" destOrd="0" presId="urn:microsoft.com/office/officeart/2005/8/layout/process5"/>
    <dgm:cxn modelId="{29A1E1FD-54DC-4CF3-BD66-8D3C7305C7D6}" type="presParOf" srcId="{77D078AC-9B74-4831-AC3E-303DCBCEF2CD}" destId="{1E562865-553D-49B7-8691-F6160115A304}" srcOrd="0" destOrd="0" presId="urn:microsoft.com/office/officeart/2005/8/layout/process5"/>
    <dgm:cxn modelId="{1988A0D2-5DF7-413C-8C00-C7439D2C1737}" type="presParOf" srcId="{227833E4-EE96-4ACE-B535-CD29845A63E4}" destId="{4143C0EC-B86F-48CB-9327-BD948CA05B94}" srcOrd="4" destOrd="0" presId="urn:microsoft.com/office/officeart/2005/8/layout/process5"/>
    <dgm:cxn modelId="{BA88E336-E537-42A7-A756-27BF2D32E7BF}" type="presParOf" srcId="{227833E4-EE96-4ACE-B535-CD29845A63E4}" destId="{232C4FE4-4ADD-4E98-A12C-540091B68881}" srcOrd="5" destOrd="0" presId="urn:microsoft.com/office/officeart/2005/8/layout/process5"/>
    <dgm:cxn modelId="{EA16A5B5-B342-4126-A28B-900654EF7E8C}" type="presParOf" srcId="{232C4FE4-4ADD-4E98-A12C-540091B68881}" destId="{FD88739D-4E82-4C65-A7DE-A9F348886C0A}" srcOrd="0" destOrd="0" presId="urn:microsoft.com/office/officeart/2005/8/layout/process5"/>
    <dgm:cxn modelId="{7BD675B2-D279-4505-8345-CC84E8D4C067}" type="presParOf" srcId="{227833E4-EE96-4ACE-B535-CD29845A63E4}" destId="{2C88B71E-E120-4ADC-A08A-7CB95CC096F7}" srcOrd="6" destOrd="0" presId="urn:microsoft.com/office/officeart/2005/8/layout/process5"/>
    <dgm:cxn modelId="{C07D87D4-B932-4829-BC75-080D701171C1}" type="presParOf" srcId="{227833E4-EE96-4ACE-B535-CD29845A63E4}" destId="{E4CABA71-A2AD-40F4-8B0F-82830047DB2D}" srcOrd="7" destOrd="0" presId="urn:microsoft.com/office/officeart/2005/8/layout/process5"/>
    <dgm:cxn modelId="{510106BC-E55B-4943-9E07-167BB9F8E9C4}" type="presParOf" srcId="{E4CABA71-A2AD-40F4-8B0F-82830047DB2D}" destId="{9EA4ADDC-004B-482B-AD4F-37923ABC974E}" srcOrd="0" destOrd="0" presId="urn:microsoft.com/office/officeart/2005/8/layout/process5"/>
    <dgm:cxn modelId="{62ECADFC-1ED1-4FE4-B3BC-9704FB3CF6B5}" type="presParOf" srcId="{227833E4-EE96-4ACE-B535-CD29845A63E4}" destId="{FE8DD75D-6FD3-4BEB-AFDE-3A4811D6A676}" srcOrd="8" destOrd="0" presId="urn:microsoft.com/office/officeart/2005/8/layout/process5"/>
    <dgm:cxn modelId="{87E1B3B3-F4D2-4B6E-B4A6-DE8F1F1C5958}" type="presParOf" srcId="{227833E4-EE96-4ACE-B535-CD29845A63E4}" destId="{BF5BC3EC-8FEF-433F-AE05-4B7F8A61F08E}" srcOrd="9" destOrd="0" presId="urn:microsoft.com/office/officeart/2005/8/layout/process5"/>
    <dgm:cxn modelId="{883D7211-FDB6-47A2-B8A3-A2BD656DA9C2}" type="presParOf" srcId="{BF5BC3EC-8FEF-433F-AE05-4B7F8A61F08E}" destId="{E7720A56-C566-4613-8CA2-D244B3FC5CCD}" srcOrd="0" destOrd="0" presId="urn:microsoft.com/office/officeart/2005/8/layout/process5"/>
    <dgm:cxn modelId="{BFAE1164-DAFA-4E85-A0DD-93C280F12D09}" type="presParOf" srcId="{227833E4-EE96-4ACE-B535-CD29845A63E4}" destId="{8DE0D75A-C383-48D4-AE33-3315BD347462}" srcOrd="10" destOrd="0" presId="urn:microsoft.com/office/officeart/2005/8/layout/process5"/>
    <dgm:cxn modelId="{AB2DB4D8-8B04-4D0F-9C6B-900810D2D971}" type="presParOf" srcId="{227833E4-EE96-4ACE-B535-CD29845A63E4}" destId="{F86DC748-9990-441C-9645-993FEC1DE35D}" srcOrd="11" destOrd="0" presId="urn:microsoft.com/office/officeart/2005/8/layout/process5"/>
    <dgm:cxn modelId="{5FF47D60-DCAD-4872-8EB9-7BFA57275B67}" type="presParOf" srcId="{F86DC748-9990-441C-9645-993FEC1DE35D}" destId="{00707890-C349-454B-9D75-0A8A7B3CD4DB}" srcOrd="0" destOrd="0" presId="urn:microsoft.com/office/officeart/2005/8/layout/process5"/>
    <dgm:cxn modelId="{0516D169-8748-414D-9F3C-618C32BEE29D}" type="presParOf" srcId="{227833E4-EE96-4ACE-B535-CD29845A63E4}" destId="{0A2F1B5D-C020-403A-A314-2044C7748673}" srcOrd="12" destOrd="0" presId="urn:microsoft.com/office/officeart/2005/8/layout/process5"/>
    <dgm:cxn modelId="{6E3282C3-FFB0-4045-9488-D2B2DA3694BA}" type="presParOf" srcId="{227833E4-EE96-4ACE-B535-CD29845A63E4}" destId="{F7880FE0-6AB8-4FBD-8841-746A44BB7A51}" srcOrd="13" destOrd="0" presId="urn:microsoft.com/office/officeart/2005/8/layout/process5"/>
    <dgm:cxn modelId="{696CA925-F71A-4243-985B-8F1853AEDC48}" type="presParOf" srcId="{F7880FE0-6AB8-4FBD-8841-746A44BB7A51}" destId="{71C755B3-F3D7-47F6-A2D4-3646F8F47988}" srcOrd="0" destOrd="0" presId="urn:microsoft.com/office/officeart/2005/8/layout/process5"/>
    <dgm:cxn modelId="{D30629EF-57FA-4946-8AD5-776A67D3FDEA}" type="presParOf" srcId="{227833E4-EE96-4ACE-B535-CD29845A63E4}" destId="{FA38300F-F60D-416C-8088-4DD75088BF95}" srcOrd="14" destOrd="0" presId="urn:microsoft.com/office/officeart/2005/8/layout/process5"/>
    <dgm:cxn modelId="{CD136554-12BB-4F0D-A29C-10BD7452668E}" type="presParOf" srcId="{227833E4-EE96-4ACE-B535-CD29845A63E4}" destId="{C5935F97-5A2A-4648-B057-CF3106329285}" srcOrd="15" destOrd="0" presId="urn:microsoft.com/office/officeart/2005/8/layout/process5"/>
    <dgm:cxn modelId="{9C168E79-1A62-4E0C-B624-52623B4396E3}" type="presParOf" srcId="{C5935F97-5A2A-4648-B057-CF3106329285}" destId="{E9A38331-9E3A-4322-9D1E-53C00751BA7E}" srcOrd="0" destOrd="0" presId="urn:microsoft.com/office/officeart/2005/8/layout/process5"/>
    <dgm:cxn modelId="{D0D24EFC-A311-43E8-B7F6-41CD2C68CAB3}" type="presParOf" srcId="{227833E4-EE96-4ACE-B535-CD29845A63E4}" destId="{C274E385-308B-49DB-840D-5132A945DDEF}" srcOrd="16" destOrd="0" presId="urn:microsoft.com/office/officeart/2005/8/layout/process5"/>
    <dgm:cxn modelId="{A52A47F1-534D-4B5F-A536-7260C62B9D62}" type="presParOf" srcId="{227833E4-EE96-4ACE-B535-CD29845A63E4}" destId="{3883BCDD-22ED-4541-B563-D040BA1A6EBA}" srcOrd="17" destOrd="0" presId="urn:microsoft.com/office/officeart/2005/8/layout/process5"/>
    <dgm:cxn modelId="{8733B174-7805-4A79-B33B-B882240AFF7D}" type="presParOf" srcId="{3883BCDD-22ED-4541-B563-D040BA1A6EBA}" destId="{0D06033D-812E-4A17-8E0C-18DE710152D5}" srcOrd="0" destOrd="0" presId="urn:microsoft.com/office/officeart/2005/8/layout/process5"/>
    <dgm:cxn modelId="{CA7F7B0D-3B6F-4466-B713-9F24D821F35B}" type="presParOf" srcId="{227833E4-EE96-4ACE-B535-CD29845A63E4}" destId="{5323100F-B432-4DF9-88C0-C15BD53310C3}" srcOrd="18" destOrd="0" presId="urn:microsoft.com/office/officeart/2005/8/layout/process5"/>
    <dgm:cxn modelId="{AEA220AD-692E-4930-99BE-61341DDE1484}" type="presParOf" srcId="{227833E4-EE96-4ACE-B535-CD29845A63E4}" destId="{043B9BD3-B330-4A26-B80F-D2C45BE5B5B5}" srcOrd="19" destOrd="0" presId="urn:microsoft.com/office/officeart/2005/8/layout/process5"/>
    <dgm:cxn modelId="{31D5AC9B-1FC4-4F6B-972E-FEB8E2D6F666}" type="presParOf" srcId="{043B9BD3-B330-4A26-B80F-D2C45BE5B5B5}" destId="{531E0F28-8A6C-48C9-8F21-A2D8D0325C3D}" srcOrd="0" destOrd="0" presId="urn:microsoft.com/office/officeart/2005/8/layout/process5"/>
    <dgm:cxn modelId="{FF32AC94-8487-4478-99E3-D9F00455C557}" type="presParOf" srcId="{227833E4-EE96-4ACE-B535-CD29845A63E4}" destId="{47E3CD3F-6798-419D-A00F-DCF4BD111310}" srcOrd="20" destOrd="0" presId="urn:microsoft.com/office/officeart/2005/8/layout/process5"/>
    <dgm:cxn modelId="{BF2F93BA-3D89-46AD-A7B3-51C4C0BA0AC0}" type="presParOf" srcId="{227833E4-EE96-4ACE-B535-CD29845A63E4}" destId="{37410D7A-DE8A-4AA9-96CB-0CA29890A7B8}" srcOrd="21" destOrd="0" presId="urn:microsoft.com/office/officeart/2005/8/layout/process5"/>
    <dgm:cxn modelId="{51AA0277-EBFC-42DF-BFF8-A4E9D3F45DC0}" type="presParOf" srcId="{37410D7A-DE8A-4AA9-96CB-0CA29890A7B8}" destId="{C4543FDD-0089-4E07-BDEC-2D5D1B88AC8B}" srcOrd="0" destOrd="0" presId="urn:microsoft.com/office/officeart/2005/8/layout/process5"/>
    <dgm:cxn modelId="{29D620D3-23D0-4EC0-BA67-03F727C03795}" type="presParOf" srcId="{227833E4-EE96-4ACE-B535-CD29845A63E4}" destId="{5C389BDD-788F-4BC8-B735-54FC756DAD38}" srcOrd="22" destOrd="0" presId="urn:microsoft.com/office/officeart/2005/8/layout/process5"/>
    <dgm:cxn modelId="{FBFA6D67-F675-4BE1-9D34-B675E3C6FFA0}" type="presParOf" srcId="{227833E4-EE96-4ACE-B535-CD29845A63E4}" destId="{6BC1E603-3BE0-414E-9E20-4680A952E21C}" srcOrd="23" destOrd="0" presId="urn:microsoft.com/office/officeart/2005/8/layout/process5"/>
    <dgm:cxn modelId="{9A40B3B1-35B1-466D-8562-6D91D4F1B621}" type="presParOf" srcId="{6BC1E603-3BE0-414E-9E20-4680A952E21C}" destId="{0B0CF6DB-0233-4AF8-9DAF-FD540F39BBB1}" srcOrd="0" destOrd="0" presId="urn:microsoft.com/office/officeart/2005/8/layout/process5"/>
    <dgm:cxn modelId="{78F14B62-CFE9-42BE-B72E-6F3A96D87953}" type="presParOf" srcId="{227833E4-EE96-4ACE-B535-CD29845A63E4}" destId="{8758B7B9-577B-4677-97E0-D98E87EBB6F7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3C0670-0344-4232-BE5B-BC428346F852}" type="doc">
      <dgm:prSet loTypeId="urn:microsoft.com/office/officeart/2005/8/layout/hierarchy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165F1A3-FB48-4D6B-9870-C6E96817F8D0}">
      <dgm:prSet phldrT="[Text]" custT="1"/>
      <dgm:spPr/>
      <dgm:t>
        <a:bodyPr/>
        <a:lstStyle/>
        <a:p>
          <a:r>
            <a:rPr lang="en-US" sz="2000" dirty="0" smtClean="0">
              <a:latin typeface="Verdana" panose="020B0604030504040204" pitchFamily="34" charset="0"/>
              <a:ea typeface="Verdana" panose="020B0604030504040204" pitchFamily="34" charset="0"/>
            </a:rPr>
            <a:t>The main challenges we faced were:</a:t>
          </a:r>
          <a:endParaRPr lang="en-US" sz="20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54E396A-4019-4864-8BF7-FC1227876D28}" type="parTrans" cxnId="{B485F99F-351A-481A-BEC5-D087843206CA}">
      <dgm:prSet/>
      <dgm:spPr/>
      <dgm:t>
        <a:bodyPr/>
        <a:lstStyle/>
        <a:p>
          <a:endParaRPr lang="en-US"/>
        </a:p>
      </dgm:t>
    </dgm:pt>
    <dgm:pt modelId="{2ABA1F7B-DB46-46EB-A853-6B163CA0D19B}" type="sibTrans" cxnId="{B485F99F-351A-481A-BEC5-D087843206CA}">
      <dgm:prSet/>
      <dgm:spPr/>
      <dgm:t>
        <a:bodyPr/>
        <a:lstStyle/>
        <a:p>
          <a:endParaRPr lang="en-US"/>
        </a:p>
      </dgm:t>
    </dgm:pt>
    <dgm:pt modelId="{73E37A59-CD19-4EFE-BF18-F651F93B9D86}">
      <dgm:prSet phldrT="[Text]" custT="1"/>
      <dgm:spPr>
        <a:noFill/>
      </dgm:spPr>
      <dgm:t>
        <a:bodyPr/>
        <a:lstStyle/>
        <a:p>
          <a:pPr algn="l"/>
          <a:r>
            <a:rPr lang="en-US" sz="2000" dirty="0" smtClean="0">
              <a:latin typeface="Verdana" panose="020B0604030504040204" pitchFamily="34" charset="0"/>
              <a:ea typeface="Verdana" panose="020B0604030504040204" pitchFamily="34" charset="0"/>
            </a:rPr>
            <a:t>One of the shafts of the driving roller broke after fabrication.</a:t>
          </a:r>
          <a:endParaRPr lang="en-US" sz="20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B07A5A6-ED2D-46B5-AEB8-FC112781AD14}" type="parTrans" cxnId="{7033E889-95A4-4751-8D4E-D94147E12E2E}">
      <dgm:prSet/>
      <dgm:spPr/>
      <dgm:t>
        <a:bodyPr/>
        <a:lstStyle/>
        <a:p>
          <a:endParaRPr lang="en-US"/>
        </a:p>
      </dgm:t>
    </dgm:pt>
    <dgm:pt modelId="{44295F2A-EE9A-4871-B9D7-A493BCDDAC96}" type="sibTrans" cxnId="{7033E889-95A4-4751-8D4E-D94147E12E2E}">
      <dgm:prSet/>
      <dgm:spPr/>
      <dgm:t>
        <a:bodyPr/>
        <a:lstStyle/>
        <a:p>
          <a:endParaRPr lang="en-US"/>
        </a:p>
      </dgm:t>
    </dgm:pt>
    <dgm:pt modelId="{3CDC9EF4-39A5-4F31-B848-EC7A3587727D}">
      <dgm:prSet phldrT="[Text]" custT="1"/>
      <dgm:spPr>
        <a:noFill/>
      </dgm:spPr>
      <dgm:t>
        <a:bodyPr/>
        <a:lstStyle/>
        <a:p>
          <a:pPr algn="l"/>
          <a:r>
            <a:rPr lang="en-US" sz="2000" dirty="0" smtClean="0">
              <a:latin typeface="Verdana" panose="020B0604030504040204" pitchFamily="34" charset="0"/>
              <a:ea typeface="Verdana" panose="020B0604030504040204" pitchFamily="34" charset="0"/>
            </a:rPr>
            <a:t>A low speed-high torque motor that was available in school was used for moving cabin. </a:t>
          </a:r>
          <a:endParaRPr lang="en-US" sz="20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8F41873-D729-49CA-BFFC-03CEE9C5527C}" type="parTrans" cxnId="{4F6888B3-291B-4677-9825-30BE2511D6C7}">
      <dgm:prSet/>
      <dgm:spPr/>
      <dgm:t>
        <a:bodyPr/>
        <a:lstStyle/>
        <a:p>
          <a:endParaRPr lang="en-US"/>
        </a:p>
      </dgm:t>
    </dgm:pt>
    <dgm:pt modelId="{F84EC889-9F80-4164-B5CA-9E6C1E2C3FDC}" type="sibTrans" cxnId="{4F6888B3-291B-4677-9825-30BE2511D6C7}">
      <dgm:prSet/>
      <dgm:spPr/>
      <dgm:t>
        <a:bodyPr/>
        <a:lstStyle/>
        <a:p>
          <a:endParaRPr lang="en-US"/>
        </a:p>
      </dgm:t>
    </dgm:pt>
    <dgm:pt modelId="{AC4A1835-6026-416C-A235-9139EBE27B18}">
      <dgm:prSet phldrT="[Text]" custT="1"/>
      <dgm:spPr>
        <a:noFill/>
      </dgm:spPr>
      <dgm:t>
        <a:bodyPr/>
        <a:lstStyle/>
        <a:p>
          <a:pPr algn="l"/>
          <a:r>
            <a:rPr lang="en-US" sz="2000" dirty="0" smtClean="0">
              <a:latin typeface="Verdana" panose="020B0604030504040204" pitchFamily="34" charset="0"/>
              <a:ea typeface="Verdana" panose="020B0604030504040204" pitchFamily="34" charset="0"/>
            </a:rPr>
            <a:t>The egg collection sensor was too sensitive and thus generated false positives when tested.</a:t>
          </a:r>
          <a:endParaRPr lang="en-US" sz="20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F2A7F33-8E5C-40F0-B890-4AD2DD451A2F}" type="parTrans" cxnId="{A3C4F382-8792-4D10-B4C8-E7EEC803206D}">
      <dgm:prSet/>
      <dgm:spPr/>
      <dgm:t>
        <a:bodyPr/>
        <a:lstStyle/>
        <a:p>
          <a:endParaRPr lang="en-US"/>
        </a:p>
      </dgm:t>
    </dgm:pt>
    <dgm:pt modelId="{F9F42B28-9941-4330-8FBC-F78AB6C5B5D1}" type="sibTrans" cxnId="{A3C4F382-8792-4D10-B4C8-E7EEC803206D}">
      <dgm:prSet/>
      <dgm:spPr/>
      <dgm:t>
        <a:bodyPr/>
        <a:lstStyle/>
        <a:p>
          <a:endParaRPr lang="en-US"/>
        </a:p>
      </dgm:t>
    </dgm:pt>
    <dgm:pt modelId="{68554AD5-0FFD-42DD-B5AA-316D90FF9085}">
      <dgm:prSet phldrT="[Text]" custT="1"/>
      <dgm:spPr>
        <a:noFill/>
      </dgm:spPr>
      <dgm:t>
        <a:bodyPr/>
        <a:lstStyle/>
        <a:p>
          <a:pPr algn="l"/>
          <a:r>
            <a:rPr lang="en-GB" sz="2000" dirty="0" smtClean="0">
              <a:latin typeface="Verdana" panose="020B0604030504040204" pitchFamily="34" charset="0"/>
              <a:ea typeface="Verdana" panose="020B0604030504040204" pitchFamily="34" charset="0"/>
            </a:rPr>
            <a:t>Small pitch of the lead screw, made motion slow.</a:t>
          </a:r>
          <a:endParaRPr lang="en-US" sz="20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15914DB-4512-4CAB-92B7-61ED8AF5FE16}" type="parTrans" cxnId="{9EF23CD2-87CA-4BD9-B01A-29308F7F3133}">
      <dgm:prSet/>
      <dgm:spPr/>
      <dgm:t>
        <a:bodyPr/>
        <a:lstStyle/>
        <a:p>
          <a:endParaRPr lang="en-US"/>
        </a:p>
      </dgm:t>
    </dgm:pt>
    <dgm:pt modelId="{3F10FECB-1E7E-42F1-9B81-D9A7145DF8D1}" type="sibTrans" cxnId="{9EF23CD2-87CA-4BD9-B01A-29308F7F3133}">
      <dgm:prSet/>
      <dgm:spPr/>
      <dgm:t>
        <a:bodyPr/>
        <a:lstStyle/>
        <a:p>
          <a:endParaRPr lang="en-US"/>
        </a:p>
      </dgm:t>
    </dgm:pt>
    <dgm:pt modelId="{CB2D626D-D02B-4165-B23C-E33B54E91648}">
      <dgm:prSet phldrT="[Text]" custT="1"/>
      <dgm:spPr>
        <a:noFill/>
      </dgm:spPr>
      <dgm:t>
        <a:bodyPr/>
        <a:lstStyle/>
        <a:p>
          <a:pPr algn="l"/>
          <a:r>
            <a:rPr lang="en-GB" sz="2000" dirty="0" smtClean="0">
              <a:latin typeface="Verdana" panose="020B0604030504040204" pitchFamily="34" charset="0"/>
              <a:ea typeface="Verdana" panose="020B0604030504040204" pitchFamily="34" charset="0"/>
            </a:rPr>
            <a:t>Breakdown of school 3D printer; external services forced over budget. </a:t>
          </a:r>
          <a:endParaRPr lang="en-US" sz="2000" dirty="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F925700-8F20-417F-9036-BB2C795890C6}" type="parTrans" cxnId="{E0FA4CC1-E718-4C4A-BD28-2A25AAF957CE}">
      <dgm:prSet/>
      <dgm:spPr/>
      <dgm:t>
        <a:bodyPr/>
        <a:lstStyle/>
        <a:p>
          <a:endParaRPr lang="en-US"/>
        </a:p>
      </dgm:t>
    </dgm:pt>
    <dgm:pt modelId="{F2F0FC85-6754-4621-AA0F-F2A1B49F9874}" type="sibTrans" cxnId="{E0FA4CC1-E718-4C4A-BD28-2A25AAF957CE}">
      <dgm:prSet/>
      <dgm:spPr/>
      <dgm:t>
        <a:bodyPr/>
        <a:lstStyle/>
        <a:p>
          <a:endParaRPr lang="en-US"/>
        </a:p>
      </dgm:t>
    </dgm:pt>
    <dgm:pt modelId="{5B47A6AD-1C4D-427E-BCF2-AC2B176FA12C}" type="pres">
      <dgm:prSet presAssocID="{7B3C0670-0344-4232-BE5B-BC428346F85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062631C-EDC6-4602-A40E-7A095C6ABF26}" type="pres">
      <dgm:prSet presAssocID="{8165F1A3-FB48-4D6B-9870-C6E96817F8D0}" presName="root" presStyleCnt="0"/>
      <dgm:spPr/>
    </dgm:pt>
    <dgm:pt modelId="{EB688ECE-180C-4AC0-AC58-D9A8D5B933C7}" type="pres">
      <dgm:prSet presAssocID="{8165F1A3-FB48-4D6B-9870-C6E96817F8D0}" presName="rootComposite" presStyleCnt="0"/>
      <dgm:spPr/>
    </dgm:pt>
    <dgm:pt modelId="{79237676-A0F9-47D0-AAE9-7F6C29DD94C3}" type="pres">
      <dgm:prSet presAssocID="{8165F1A3-FB48-4D6B-9870-C6E96817F8D0}" presName="rootText" presStyleLbl="node1" presStyleIdx="0" presStyleCnt="1" custScaleX="481045"/>
      <dgm:spPr/>
      <dgm:t>
        <a:bodyPr/>
        <a:lstStyle/>
        <a:p>
          <a:endParaRPr lang="en-US"/>
        </a:p>
      </dgm:t>
    </dgm:pt>
    <dgm:pt modelId="{12387717-4AFE-4ACC-96FE-175CAE06E8A1}" type="pres">
      <dgm:prSet presAssocID="{8165F1A3-FB48-4D6B-9870-C6E96817F8D0}" presName="rootConnector" presStyleLbl="node1" presStyleIdx="0" presStyleCnt="1"/>
      <dgm:spPr/>
      <dgm:t>
        <a:bodyPr/>
        <a:lstStyle/>
        <a:p>
          <a:endParaRPr lang="en-US"/>
        </a:p>
      </dgm:t>
    </dgm:pt>
    <dgm:pt modelId="{E277D64D-7535-48A8-9571-7F199C34D2AF}" type="pres">
      <dgm:prSet presAssocID="{8165F1A3-FB48-4D6B-9870-C6E96817F8D0}" presName="childShape" presStyleCnt="0"/>
      <dgm:spPr/>
    </dgm:pt>
    <dgm:pt modelId="{9E6E8CD5-82FC-4989-A830-CADAFFC0B35D}" type="pres">
      <dgm:prSet presAssocID="{9B07A5A6-ED2D-46B5-AEB8-FC112781AD14}" presName="Name13" presStyleLbl="parChTrans1D2" presStyleIdx="0" presStyleCnt="5"/>
      <dgm:spPr/>
      <dgm:t>
        <a:bodyPr/>
        <a:lstStyle/>
        <a:p>
          <a:endParaRPr lang="en-US"/>
        </a:p>
      </dgm:t>
    </dgm:pt>
    <dgm:pt modelId="{E5E42F91-82A1-4D5C-9C10-C30B8FBB02C1}" type="pres">
      <dgm:prSet presAssocID="{73E37A59-CD19-4EFE-BF18-F651F93B9D86}" presName="childText" presStyleLbl="bgAcc1" presStyleIdx="0" presStyleCnt="5" custScaleX="6723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6F98CB-5B89-428B-9CE1-D24A4CD45795}" type="pres">
      <dgm:prSet presAssocID="{28F41873-D729-49CA-BFFC-03CEE9C5527C}" presName="Name13" presStyleLbl="parChTrans1D2" presStyleIdx="1" presStyleCnt="5"/>
      <dgm:spPr/>
      <dgm:t>
        <a:bodyPr/>
        <a:lstStyle/>
        <a:p>
          <a:endParaRPr lang="en-US"/>
        </a:p>
      </dgm:t>
    </dgm:pt>
    <dgm:pt modelId="{FD9A03E0-0787-4C64-900A-5FB4AAD806ED}" type="pres">
      <dgm:prSet presAssocID="{3CDC9EF4-39A5-4F31-B848-EC7A3587727D}" presName="childText" presStyleLbl="bgAcc1" presStyleIdx="1" presStyleCnt="5" custScaleX="675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CB4FC-458B-44DA-858D-7F0FAF2F3D7D}" type="pres">
      <dgm:prSet presAssocID="{FF2A7F33-8E5C-40F0-B890-4AD2DD451A2F}" presName="Name13" presStyleLbl="parChTrans1D2" presStyleIdx="2" presStyleCnt="5"/>
      <dgm:spPr/>
      <dgm:t>
        <a:bodyPr/>
        <a:lstStyle/>
        <a:p>
          <a:endParaRPr lang="en-US"/>
        </a:p>
      </dgm:t>
    </dgm:pt>
    <dgm:pt modelId="{75926701-C4D1-4D32-AD89-9D1B739BB85F}" type="pres">
      <dgm:prSet presAssocID="{AC4A1835-6026-416C-A235-9139EBE27B18}" presName="childText" presStyleLbl="bgAcc1" presStyleIdx="2" presStyleCnt="5" custScaleX="6738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6B31B-43F4-42A7-89D2-84A923CED081}" type="pres">
      <dgm:prSet presAssocID="{515914DB-4512-4CAB-92B7-61ED8AF5FE16}" presName="Name13" presStyleLbl="parChTrans1D2" presStyleIdx="3" presStyleCnt="5"/>
      <dgm:spPr/>
      <dgm:t>
        <a:bodyPr/>
        <a:lstStyle/>
        <a:p>
          <a:endParaRPr lang="en-US"/>
        </a:p>
      </dgm:t>
    </dgm:pt>
    <dgm:pt modelId="{6ECF7F30-D38D-4F93-99F6-40851D612A18}" type="pres">
      <dgm:prSet presAssocID="{68554AD5-0FFD-42DD-B5AA-316D90FF9085}" presName="childText" presStyleLbl="bgAcc1" presStyleIdx="3" presStyleCnt="5" custScaleX="675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E2F33-C8F2-478B-BBDC-36B111B286F9}" type="pres">
      <dgm:prSet presAssocID="{0F925700-8F20-417F-9036-BB2C795890C6}" presName="Name13" presStyleLbl="parChTrans1D2" presStyleIdx="4" presStyleCnt="5"/>
      <dgm:spPr/>
      <dgm:t>
        <a:bodyPr/>
        <a:lstStyle/>
        <a:p>
          <a:endParaRPr lang="en-US"/>
        </a:p>
      </dgm:t>
    </dgm:pt>
    <dgm:pt modelId="{D1E437B6-F652-4BB6-9EE2-EE9E941244A6}" type="pres">
      <dgm:prSet presAssocID="{CB2D626D-D02B-4165-B23C-E33B54E91648}" presName="childText" presStyleLbl="bgAcc1" presStyleIdx="4" presStyleCnt="5" custScaleX="675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85F99F-351A-481A-BEC5-D087843206CA}" srcId="{7B3C0670-0344-4232-BE5B-BC428346F852}" destId="{8165F1A3-FB48-4D6B-9870-C6E96817F8D0}" srcOrd="0" destOrd="0" parTransId="{954E396A-4019-4864-8BF7-FC1227876D28}" sibTransId="{2ABA1F7B-DB46-46EB-A853-6B163CA0D19B}"/>
    <dgm:cxn modelId="{2D633011-21DB-46F5-B4D1-210560E77644}" type="presOf" srcId="{7B3C0670-0344-4232-BE5B-BC428346F852}" destId="{5B47A6AD-1C4D-427E-BCF2-AC2B176FA12C}" srcOrd="0" destOrd="0" presId="urn:microsoft.com/office/officeart/2005/8/layout/hierarchy3"/>
    <dgm:cxn modelId="{2A1CEDB8-2844-4931-8A5B-ECAA58B19C9E}" type="presOf" srcId="{CB2D626D-D02B-4165-B23C-E33B54E91648}" destId="{D1E437B6-F652-4BB6-9EE2-EE9E941244A6}" srcOrd="0" destOrd="0" presId="urn:microsoft.com/office/officeart/2005/8/layout/hierarchy3"/>
    <dgm:cxn modelId="{1117552F-8198-4267-8D4D-0BCD55DCF051}" type="presOf" srcId="{FF2A7F33-8E5C-40F0-B890-4AD2DD451A2F}" destId="{3D3CB4FC-458B-44DA-858D-7F0FAF2F3D7D}" srcOrd="0" destOrd="0" presId="urn:microsoft.com/office/officeart/2005/8/layout/hierarchy3"/>
    <dgm:cxn modelId="{C54A5B08-4641-491A-B86D-565F2CD46EDB}" type="presOf" srcId="{8165F1A3-FB48-4D6B-9870-C6E96817F8D0}" destId="{79237676-A0F9-47D0-AAE9-7F6C29DD94C3}" srcOrd="0" destOrd="0" presId="urn:microsoft.com/office/officeart/2005/8/layout/hierarchy3"/>
    <dgm:cxn modelId="{606C5B8B-3E05-48DE-91E0-98326081C87D}" type="presOf" srcId="{9B07A5A6-ED2D-46B5-AEB8-FC112781AD14}" destId="{9E6E8CD5-82FC-4989-A830-CADAFFC0B35D}" srcOrd="0" destOrd="0" presId="urn:microsoft.com/office/officeart/2005/8/layout/hierarchy3"/>
    <dgm:cxn modelId="{9EF23CD2-87CA-4BD9-B01A-29308F7F3133}" srcId="{8165F1A3-FB48-4D6B-9870-C6E96817F8D0}" destId="{68554AD5-0FFD-42DD-B5AA-316D90FF9085}" srcOrd="3" destOrd="0" parTransId="{515914DB-4512-4CAB-92B7-61ED8AF5FE16}" sibTransId="{3F10FECB-1E7E-42F1-9B81-D9A7145DF8D1}"/>
    <dgm:cxn modelId="{B48245A8-6DB5-433D-A8A1-BB5C97B49081}" type="presOf" srcId="{515914DB-4512-4CAB-92B7-61ED8AF5FE16}" destId="{7916B31B-43F4-42A7-89D2-84A923CED081}" srcOrd="0" destOrd="0" presId="urn:microsoft.com/office/officeart/2005/8/layout/hierarchy3"/>
    <dgm:cxn modelId="{7033E889-95A4-4751-8D4E-D94147E12E2E}" srcId="{8165F1A3-FB48-4D6B-9870-C6E96817F8D0}" destId="{73E37A59-CD19-4EFE-BF18-F651F93B9D86}" srcOrd="0" destOrd="0" parTransId="{9B07A5A6-ED2D-46B5-AEB8-FC112781AD14}" sibTransId="{44295F2A-EE9A-4871-B9D7-A493BCDDAC96}"/>
    <dgm:cxn modelId="{BA0F64DE-13E9-4307-BFF1-83C64F90E739}" type="presOf" srcId="{AC4A1835-6026-416C-A235-9139EBE27B18}" destId="{75926701-C4D1-4D32-AD89-9D1B739BB85F}" srcOrd="0" destOrd="0" presId="urn:microsoft.com/office/officeart/2005/8/layout/hierarchy3"/>
    <dgm:cxn modelId="{4CA970D6-FE49-45B8-976A-2562267F2CBF}" type="presOf" srcId="{73E37A59-CD19-4EFE-BF18-F651F93B9D86}" destId="{E5E42F91-82A1-4D5C-9C10-C30B8FBB02C1}" srcOrd="0" destOrd="0" presId="urn:microsoft.com/office/officeart/2005/8/layout/hierarchy3"/>
    <dgm:cxn modelId="{9B01221F-3945-4A9C-9141-1399A58B03EB}" type="presOf" srcId="{8165F1A3-FB48-4D6B-9870-C6E96817F8D0}" destId="{12387717-4AFE-4ACC-96FE-175CAE06E8A1}" srcOrd="1" destOrd="0" presId="urn:microsoft.com/office/officeart/2005/8/layout/hierarchy3"/>
    <dgm:cxn modelId="{E0FA4CC1-E718-4C4A-BD28-2A25AAF957CE}" srcId="{8165F1A3-FB48-4D6B-9870-C6E96817F8D0}" destId="{CB2D626D-D02B-4165-B23C-E33B54E91648}" srcOrd="4" destOrd="0" parTransId="{0F925700-8F20-417F-9036-BB2C795890C6}" sibTransId="{F2F0FC85-6754-4621-AA0F-F2A1B49F9874}"/>
    <dgm:cxn modelId="{35B2271D-C722-4CF8-8283-DB189D6D3FE6}" type="presOf" srcId="{3CDC9EF4-39A5-4F31-B848-EC7A3587727D}" destId="{FD9A03E0-0787-4C64-900A-5FB4AAD806ED}" srcOrd="0" destOrd="0" presId="urn:microsoft.com/office/officeart/2005/8/layout/hierarchy3"/>
    <dgm:cxn modelId="{6C423FEA-93C3-48D2-BFEE-46B4131EF4F1}" type="presOf" srcId="{28F41873-D729-49CA-BFFC-03CEE9C5527C}" destId="{976F98CB-5B89-428B-9CE1-D24A4CD45795}" srcOrd="0" destOrd="0" presId="urn:microsoft.com/office/officeart/2005/8/layout/hierarchy3"/>
    <dgm:cxn modelId="{1D57BCC8-BD32-4D6C-B928-EDF029746125}" type="presOf" srcId="{68554AD5-0FFD-42DD-B5AA-316D90FF9085}" destId="{6ECF7F30-D38D-4F93-99F6-40851D612A18}" srcOrd="0" destOrd="0" presId="urn:microsoft.com/office/officeart/2005/8/layout/hierarchy3"/>
    <dgm:cxn modelId="{A3C4F382-8792-4D10-B4C8-E7EEC803206D}" srcId="{8165F1A3-FB48-4D6B-9870-C6E96817F8D0}" destId="{AC4A1835-6026-416C-A235-9139EBE27B18}" srcOrd="2" destOrd="0" parTransId="{FF2A7F33-8E5C-40F0-B890-4AD2DD451A2F}" sibTransId="{F9F42B28-9941-4330-8FBC-F78AB6C5B5D1}"/>
    <dgm:cxn modelId="{33C7BB3B-2E3E-4593-8CDF-B0E75C9124E9}" type="presOf" srcId="{0F925700-8F20-417F-9036-BB2C795890C6}" destId="{E54E2F33-C8F2-478B-BBDC-36B111B286F9}" srcOrd="0" destOrd="0" presId="urn:microsoft.com/office/officeart/2005/8/layout/hierarchy3"/>
    <dgm:cxn modelId="{4F6888B3-291B-4677-9825-30BE2511D6C7}" srcId="{8165F1A3-FB48-4D6B-9870-C6E96817F8D0}" destId="{3CDC9EF4-39A5-4F31-B848-EC7A3587727D}" srcOrd="1" destOrd="0" parTransId="{28F41873-D729-49CA-BFFC-03CEE9C5527C}" sibTransId="{F84EC889-9F80-4164-B5CA-9E6C1E2C3FDC}"/>
    <dgm:cxn modelId="{CB03AA4C-19BC-4604-BE42-72E395EB875C}" type="presParOf" srcId="{5B47A6AD-1C4D-427E-BCF2-AC2B176FA12C}" destId="{0062631C-EDC6-4602-A40E-7A095C6ABF26}" srcOrd="0" destOrd="0" presId="urn:microsoft.com/office/officeart/2005/8/layout/hierarchy3"/>
    <dgm:cxn modelId="{32D5B85B-CE66-4EE7-839C-4BD89E03A30A}" type="presParOf" srcId="{0062631C-EDC6-4602-A40E-7A095C6ABF26}" destId="{EB688ECE-180C-4AC0-AC58-D9A8D5B933C7}" srcOrd="0" destOrd="0" presId="urn:microsoft.com/office/officeart/2005/8/layout/hierarchy3"/>
    <dgm:cxn modelId="{74B91C7D-24BE-4E48-8439-9762398DDD14}" type="presParOf" srcId="{EB688ECE-180C-4AC0-AC58-D9A8D5B933C7}" destId="{79237676-A0F9-47D0-AAE9-7F6C29DD94C3}" srcOrd="0" destOrd="0" presId="urn:microsoft.com/office/officeart/2005/8/layout/hierarchy3"/>
    <dgm:cxn modelId="{596A012C-86BC-417F-AA93-818C2DF85C73}" type="presParOf" srcId="{EB688ECE-180C-4AC0-AC58-D9A8D5B933C7}" destId="{12387717-4AFE-4ACC-96FE-175CAE06E8A1}" srcOrd="1" destOrd="0" presId="urn:microsoft.com/office/officeart/2005/8/layout/hierarchy3"/>
    <dgm:cxn modelId="{3CFC2269-C003-4660-8BE4-691E87232943}" type="presParOf" srcId="{0062631C-EDC6-4602-A40E-7A095C6ABF26}" destId="{E277D64D-7535-48A8-9571-7F199C34D2AF}" srcOrd="1" destOrd="0" presId="urn:microsoft.com/office/officeart/2005/8/layout/hierarchy3"/>
    <dgm:cxn modelId="{EF6F370D-6737-48ED-B026-0F9FB35DD3EE}" type="presParOf" srcId="{E277D64D-7535-48A8-9571-7F199C34D2AF}" destId="{9E6E8CD5-82FC-4989-A830-CADAFFC0B35D}" srcOrd="0" destOrd="0" presId="urn:microsoft.com/office/officeart/2005/8/layout/hierarchy3"/>
    <dgm:cxn modelId="{B7B091E2-991E-4C74-A05C-8CECC9C6C9FB}" type="presParOf" srcId="{E277D64D-7535-48A8-9571-7F199C34D2AF}" destId="{E5E42F91-82A1-4D5C-9C10-C30B8FBB02C1}" srcOrd="1" destOrd="0" presId="urn:microsoft.com/office/officeart/2005/8/layout/hierarchy3"/>
    <dgm:cxn modelId="{93E079BC-BC67-4579-9181-2D60EF390D56}" type="presParOf" srcId="{E277D64D-7535-48A8-9571-7F199C34D2AF}" destId="{976F98CB-5B89-428B-9CE1-D24A4CD45795}" srcOrd="2" destOrd="0" presId="urn:microsoft.com/office/officeart/2005/8/layout/hierarchy3"/>
    <dgm:cxn modelId="{42EA1B29-A3E5-44D3-9E80-BAB0A18CE40A}" type="presParOf" srcId="{E277D64D-7535-48A8-9571-7F199C34D2AF}" destId="{FD9A03E0-0787-4C64-900A-5FB4AAD806ED}" srcOrd="3" destOrd="0" presId="urn:microsoft.com/office/officeart/2005/8/layout/hierarchy3"/>
    <dgm:cxn modelId="{39DDD215-2BC1-46AA-8F88-459D9E761A6A}" type="presParOf" srcId="{E277D64D-7535-48A8-9571-7F199C34D2AF}" destId="{3D3CB4FC-458B-44DA-858D-7F0FAF2F3D7D}" srcOrd="4" destOrd="0" presId="urn:microsoft.com/office/officeart/2005/8/layout/hierarchy3"/>
    <dgm:cxn modelId="{3396C607-2EE3-42FB-BE49-C70D8057E6DB}" type="presParOf" srcId="{E277D64D-7535-48A8-9571-7F199C34D2AF}" destId="{75926701-C4D1-4D32-AD89-9D1B739BB85F}" srcOrd="5" destOrd="0" presId="urn:microsoft.com/office/officeart/2005/8/layout/hierarchy3"/>
    <dgm:cxn modelId="{ADF862B3-1B74-41F5-872D-A2BC528AAE2E}" type="presParOf" srcId="{E277D64D-7535-48A8-9571-7F199C34D2AF}" destId="{7916B31B-43F4-42A7-89D2-84A923CED081}" srcOrd="6" destOrd="0" presId="urn:microsoft.com/office/officeart/2005/8/layout/hierarchy3"/>
    <dgm:cxn modelId="{9A1D6921-75CA-4312-8640-92400E438B19}" type="presParOf" srcId="{E277D64D-7535-48A8-9571-7F199C34D2AF}" destId="{6ECF7F30-D38D-4F93-99F6-40851D612A18}" srcOrd="7" destOrd="0" presId="urn:microsoft.com/office/officeart/2005/8/layout/hierarchy3"/>
    <dgm:cxn modelId="{C94801B7-0EA1-4BA8-9289-6CCD463A43F3}" type="presParOf" srcId="{E277D64D-7535-48A8-9571-7F199C34D2AF}" destId="{E54E2F33-C8F2-478B-BBDC-36B111B286F9}" srcOrd="8" destOrd="0" presId="urn:microsoft.com/office/officeart/2005/8/layout/hierarchy3"/>
    <dgm:cxn modelId="{6EA8F800-1958-4C15-936A-082EBA839A71}" type="presParOf" srcId="{E277D64D-7535-48A8-9571-7F199C34D2AF}" destId="{D1E437B6-F652-4BB6-9EE2-EE9E941244A6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1F942-384C-4946-B1B9-5E0BE8F20131}">
      <dsp:nvSpPr>
        <dsp:cNvPr id="0" name=""/>
        <dsp:cNvSpPr/>
      </dsp:nvSpPr>
      <dsp:spPr>
        <a:xfrm>
          <a:off x="0" y="3726986"/>
          <a:ext cx="9527637" cy="15054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just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The solution attained was able to </a:t>
          </a:r>
          <a:r>
            <a:rPr lang="en-US" sz="2000" b="1" kern="1200" dirty="0" smtClean="0">
              <a:latin typeface="Verdana" panose="020B0604030504040204" pitchFamily="34" charset="0"/>
              <a:ea typeface="Verdana" panose="020B0604030504040204" pitchFamily="34" charset="0"/>
            </a:rPr>
            <a:t>automate all these systems </a:t>
          </a:r>
          <a:r>
            <a:rPr lang="en-US" sz="2000" b="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and consequently </a:t>
          </a:r>
          <a:r>
            <a:rPr lang="en-US" sz="2000" b="1" kern="1200" dirty="0" smtClean="0">
              <a:latin typeface="Verdana" panose="020B0604030504040204" pitchFamily="34" charset="0"/>
              <a:ea typeface="Verdana" panose="020B0604030504040204" pitchFamily="34" charset="0"/>
            </a:rPr>
            <a:t>reduce amount of time and labor required </a:t>
          </a:r>
          <a:r>
            <a:rPr lang="en-US" sz="20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to rear chicken.</a:t>
          </a:r>
          <a:endParaRPr lang="en-US" sz="20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0" y="3726986"/>
        <a:ext cx="9527637" cy="1505495"/>
      </dsp:txXfrm>
    </dsp:sp>
    <dsp:sp modelId="{1C094EC2-ECD9-4ED6-8D80-4E89EDCFF191}">
      <dsp:nvSpPr>
        <dsp:cNvPr id="0" name=""/>
        <dsp:cNvSpPr/>
      </dsp:nvSpPr>
      <dsp:spPr>
        <a:xfrm rot="10800000">
          <a:off x="0" y="2281154"/>
          <a:ext cx="9527637" cy="1454451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just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The proposed design integrated</a:t>
          </a:r>
          <a:r>
            <a:rPr lang="en-US" sz="2000" b="1" kern="1200" dirty="0" smtClean="0">
              <a:latin typeface="Verdana" panose="020B0604030504040204" pitchFamily="34" charset="0"/>
              <a:ea typeface="Verdana" panose="020B0604030504040204" pitchFamily="34" charset="0"/>
            </a:rPr>
            <a:t> mechanical, electrical</a:t>
          </a:r>
          <a:r>
            <a:rPr lang="en-US" sz="20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 and </a:t>
          </a:r>
          <a:r>
            <a:rPr lang="en-US" sz="2000" b="1" kern="1200" dirty="0" smtClean="0">
              <a:latin typeface="Verdana" panose="020B0604030504040204" pitchFamily="34" charset="0"/>
              <a:ea typeface="Verdana" panose="020B0604030504040204" pitchFamily="34" charset="0"/>
            </a:rPr>
            <a:t>control systems </a:t>
          </a:r>
          <a:r>
            <a:rPr lang="en-US" sz="20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so as to </a:t>
          </a:r>
          <a:r>
            <a:rPr lang="en-US" sz="2000" b="1" kern="1200" dirty="0" smtClean="0">
              <a:latin typeface="Verdana" panose="020B0604030504040204" pitchFamily="34" charset="0"/>
              <a:ea typeface="Verdana" panose="020B0604030504040204" pitchFamily="34" charset="0"/>
            </a:rPr>
            <a:t>automate </a:t>
          </a:r>
          <a:r>
            <a:rPr lang="en-US" sz="2000" b="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these tasks.</a:t>
          </a:r>
          <a:endParaRPr lang="en-US" sz="20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 rot="10800000">
        <a:off x="0" y="2281154"/>
        <a:ext cx="9527637" cy="945059"/>
      </dsp:txXfrm>
    </dsp:sp>
    <dsp:sp modelId="{C28D65E6-C439-4041-90C4-0F6C006FE1C1}">
      <dsp:nvSpPr>
        <dsp:cNvPr id="0" name=""/>
        <dsp:cNvSpPr/>
      </dsp:nvSpPr>
      <dsp:spPr>
        <a:xfrm rot="10800000">
          <a:off x="0" y="2247"/>
          <a:ext cx="9527637" cy="2315452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just" defTabSz="8890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Poultry farming constitutes </a:t>
          </a:r>
          <a:r>
            <a:rPr lang="en-US" sz="2000" b="1" kern="1200" dirty="0" smtClean="0">
              <a:latin typeface="Verdana" panose="020B0604030504040204" pitchFamily="34" charset="0"/>
              <a:ea typeface="Verdana" panose="020B0604030504040204" pitchFamily="34" charset="0"/>
            </a:rPr>
            <a:t>a lot of tasks </a:t>
          </a:r>
          <a:r>
            <a:rPr lang="en-US" sz="20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that can be broken down into feeding, watering ,egg collection and waste management, which require a </a:t>
          </a:r>
          <a:r>
            <a:rPr lang="en-US" sz="2000" b="1" kern="1200" dirty="0" smtClean="0">
              <a:latin typeface="Verdana" panose="020B0604030504040204" pitchFamily="34" charset="0"/>
              <a:ea typeface="Verdana" panose="020B0604030504040204" pitchFamily="34" charset="0"/>
            </a:rPr>
            <a:t>large amount of time and labor </a:t>
          </a:r>
          <a:endParaRPr lang="en-US" sz="20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 rot="10800000">
        <a:off x="0" y="2247"/>
        <a:ext cx="9527637" cy="1504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CEC16-5A52-410E-9A56-1038B8BA8840}">
      <dsp:nvSpPr>
        <dsp:cNvPr id="0" name=""/>
        <dsp:cNvSpPr/>
      </dsp:nvSpPr>
      <dsp:spPr>
        <a:xfrm>
          <a:off x="0" y="1837022"/>
          <a:ext cx="2416029" cy="1769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lvl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The design solution was expected to perform the following functions: </a:t>
          </a:r>
          <a:endParaRPr lang="en-US" sz="2000" kern="1200" dirty="0"/>
        </a:p>
      </dsp:txBody>
      <dsp:txXfrm>
        <a:off x="0" y="1837022"/>
        <a:ext cx="2416029" cy="1769625"/>
      </dsp:txXfrm>
    </dsp:sp>
    <dsp:sp modelId="{8B0C70AE-5AC2-443E-B9AA-8F60501093A6}">
      <dsp:nvSpPr>
        <dsp:cNvPr id="0" name=""/>
        <dsp:cNvSpPr/>
      </dsp:nvSpPr>
      <dsp:spPr>
        <a:xfrm>
          <a:off x="2416029" y="952209"/>
          <a:ext cx="483205" cy="35392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5FEB0-17DF-402E-8386-3E75955C9ED4}">
      <dsp:nvSpPr>
        <dsp:cNvPr id="0" name=""/>
        <dsp:cNvSpPr/>
      </dsp:nvSpPr>
      <dsp:spPr>
        <a:xfrm>
          <a:off x="3092517" y="952209"/>
          <a:ext cx="6571599" cy="35392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Automate the feeding, watering and lighting systems.</a:t>
          </a:r>
          <a:endParaRPr lang="en-US" sz="2000" kern="1200" dirty="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Enable remote access of the coop.</a:t>
          </a:r>
          <a:endParaRPr lang="en-US" sz="2000" kern="1200" dirty="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Count the eggs laid and collect them in one area.</a:t>
          </a:r>
          <a:endParaRPr lang="en-US" sz="2000" kern="1200" dirty="0"/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Ensure the coop remain in clean hygienic conditions </a:t>
          </a:r>
          <a:endParaRPr lang="en-US" sz="2000" kern="1200" dirty="0"/>
        </a:p>
      </dsp:txBody>
      <dsp:txXfrm>
        <a:off x="3092517" y="952209"/>
        <a:ext cx="6571599" cy="3539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9FD9F-951A-4166-901F-22C8127729C3}">
      <dsp:nvSpPr>
        <dsp:cNvPr id="0" name=""/>
        <dsp:cNvSpPr/>
      </dsp:nvSpPr>
      <dsp:spPr>
        <a:xfrm>
          <a:off x="4769" y="624711"/>
          <a:ext cx="1478411" cy="88704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Purchase of the materials.</a:t>
          </a:r>
          <a:endParaRPr lang="en-US" sz="1300" kern="1200" dirty="0"/>
        </a:p>
      </dsp:txBody>
      <dsp:txXfrm>
        <a:off x="30750" y="650692"/>
        <a:ext cx="1426449" cy="835084"/>
      </dsp:txXfrm>
    </dsp:sp>
    <dsp:sp modelId="{E3879167-F47B-4D7C-BC5C-C0847AE80A41}">
      <dsp:nvSpPr>
        <dsp:cNvPr id="0" name=""/>
        <dsp:cNvSpPr/>
      </dsp:nvSpPr>
      <dsp:spPr>
        <a:xfrm>
          <a:off x="1613280" y="884912"/>
          <a:ext cx="313423" cy="36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613280" y="958241"/>
        <a:ext cx="219396" cy="219987"/>
      </dsp:txXfrm>
    </dsp:sp>
    <dsp:sp modelId="{EFCEBBD3-5DF4-4DD9-8A07-69DD859A1392}">
      <dsp:nvSpPr>
        <dsp:cNvPr id="0" name=""/>
        <dsp:cNvSpPr/>
      </dsp:nvSpPr>
      <dsp:spPr>
        <a:xfrm>
          <a:off x="2074544" y="624711"/>
          <a:ext cx="1478411" cy="88704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Design of the electrical circuit.</a:t>
          </a:r>
          <a:endParaRPr lang="en-US" sz="1300" kern="1200" dirty="0"/>
        </a:p>
      </dsp:txBody>
      <dsp:txXfrm>
        <a:off x="2100525" y="650692"/>
        <a:ext cx="1426449" cy="835084"/>
      </dsp:txXfrm>
    </dsp:sp>
    <dsp:sp modelId="{77D078AC-9B74-4831-AC3E-303DCBCEF2CD}">
      <dsp:nvSpPr>
        <dsp:cNvPr id="0" name=""/>
        <dsp:cNvSpPr/>
      </dsp:nvSpPr>
      <dsp:spPr>
        <a:xfrm>
          <a:off x="3683056" y="884912"/>
          <a:ext cx="313423" cy="36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683056" y="958241"/>
        <a:ext cx="219396" cy="219987"/>
      </dsp:txXfrm>
    </dsp:sp>
    <dsp:sp modelId="{4143C0EC-B86F-48CB-9327-BD948CA05B94}">
      <dsp:nvSpPr>
        <dsp:cNvPr id="0" name=""/>
        <dsp:cNvSpPr/>
      </dsp:nvSpPr>
      <dsp:spPr>
        <a:xfrm>
          <a:off x="4144320" y="624711"/>
          <a:ext cx="1478411" cy="88704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Construction of the coop frame</a:t>
          </a:r>
          <a:endParaRPr lang="en-US" sz="1300" kern="1200" dirty="0"/>
        </a:p>
      </dsp:txBody>
      <dsp:txXfrm>
        <a:off x="4170301" y="650692"/>
        <a:ext cx="1426449" cy="835084"/>
      </dsp:txXfrm>
    </dsp:sp>
    <dsp:sp modelId="{232C4FE4-4ADD-4E98-A12C-540091B68881}">
      <dsp:nvSpPr>
        <dsp:cNvPr id="0" name=""/>
        <dsp:cNvSpPr/>
      </dsp:nvSpPr>
      <dsp:spPr>
        <a:xfrm>
          <a:off x="5752831" y="884912"/>
          <a:ext cx="313423" cy="36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752831" y="958241"/>
        <a:ext cx="219396" cy="219987"/>
      </dsp:txXfrm>
    </dsp:sp>
    <dsp:sp modelId="{2C88B71E-E120-4ADC-A08A-7CB95CC096F7}">
      <dsp:nvSpPr>
        <dsp:cNvPr id="0" name=""/>
        <dsp:cNvSpPr/>
      </dsp:nvSpPr>
      <dsp:spPr>
        <a:xfrm>
          <a:off x="6214096" y="624711"/>
          <a:ext cx="1478411" cy="88704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Construction of the feeding trough</a:t>
          </a:r>
          <a:endParaRPr lang="en-US" sz="1300" kern="1200" dirty="0"/>
        </a:p>
      </dsp:txBody>
      <dsp:txXfrm>
        <a:off x="6240077" y="650692"/>
        <a:ext cx="1426449" cy="835084"/>
      </dsp:txXfrm>
    </dsp:sp>
    <dsp:sp modelId="{E4CABA71-A2AD-40F4-8B0F-82830047DB2D}">
      <dsp:nvSpPr>
        <dsp:cNvPr id="0" name=""/>
        <dsp:cNvSpPr/>
      </dsp:nvSpPr>
      <dsp:spPr>
        <a:xfrm>
          <a:off x="7822607" y="884912"/>
          <a:ext cx="313423" cy="36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7822607" y="958241"/>
        <a:ext cx="219396" cy="219987"/>
      </dsp:txXfrm>
    </dsp:sp>
    <dsp:sp modelId="{FE8DD75D-6FD3-4BEB-AFDE-3A4811D6A676}">
      <dsp:nvSpPr>
        <dsp:cNvPr id="0" name=""/>
        <dsp:cNvSpPr/>
      </dsp:nvSpPr>
      <dsp:spPr>
        <a:xfrm>
          <a:off x="8283871" y="624711"/>
          <a:ext cx="1478411" cy="88704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Construction of the leadscrew support structure</a:t>
          </a:r>
          <a:endParaRPr lang="en-US" sz="1300" kern="1200" dirty="0"/>
        </a:p>
      </dsp:txBody>
      <dsp:txXfrm>
        <a:off x="8309852" y="650692"/>
        <a:ext cx="1426449" cy="835084"/>
      </dsp:txXfrm>
    </dsp:sp>
    <dsp:sp modelId="{BF5BC3EC-8FEF-433F-AE05-4B7F8A61F08E}">
      <dsp:nvSpPr>
        <dsp:cNvPr id="0" name=""/>
        <dsp:cNvSpPr/>
      </dsp:nvSpPr>
      <dsp:spPr>
        <a:xfrm rot="5400000">
          <a:off x="8866365" y="1615247"/>
          <a:ext cx="313423" cy="36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8913084" y="1641858"/>
        <a:ext cx="219987" cy="219396"/>
      </dsp:txXfrm>
    </dsp:sp>
    <dsp:sp modelId="{8DE0D75A-C383-48D4-AE33-3315BD347462}">
      <dsp:nvSpPr>
        <dsp:cNvPr id="0" name=""/>
        <dsp:cNvSpPr/>
      </dsp:nvSpPr>
      <dsp:spPr>
        <a:xfrm>
          <a:off x="8283871" y="2103123"/>
          <a:ext cx="1478411" cy="88704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Construction of the silo system</a:t>
          </a:r>
          <a:endParaRPr lang="en-US" sz="1300" kern="1200" dirty="0"/>
        </a:p>
      </dsp:txBody>
      <dsp:txXfrm>
        <a:off x="8309852" y="2129104"/>
        <a:ext cx="1426449" cy="835084"/>
      </dsp:txXfrm>
    </dsp:sp>
    <dsp:sp modelId="{F86DC748-9990-441C-9645-993FEC1DE35D}">
      <dsp:nvSpPr>
        <dsp:cNvPr id="0" name=""/>
        <dsp:cNvSpPr/>
      </dsp:nvSpPr>
      <dsp:spPr>
        <a:xfrm rot="10800000">
          <a:off x="7840348" y="2363323"/>
          <a:ext cx="313423" cy="36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7934375" y="2436652"/>
        <a:ext cx="219396" cy="219987"/>
      </dsp:txXfrm>
    </dsp:sp>
    <dsp:sp modelId="{0A2F1B5D-C020-403A-A314-2044C7748673}">
      <dsp:nvSpPr>
        <dsp:cNvPr id="0" name=""/>
        <dsp:cNvSpPr/>
      </dsp:nvSpPr>
      <dsp:spPr>
        <a:xfrm>
          <a:off x="6214096" y="2103123"/>
          <a:ext cx="1478411" cy="88704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Construction of the Egg Collection System</a:t>
          </a:r>
          <a:endParaRPr lang="en-US" sz="1300" kern="1200" dirty="0"/>
        </a:p>
      </dsp:txBody>
      <dsp:txXfrm>
        <a:off x="6240077" y="2129104"/>
        <a:ext cx="1426449" cy="835084"/>
      </dsp:txXfrm>
    </dsp:sp>
    <dsp:sp modelId="{F7880FE0-6AB8-4FBD-8841-746A44BB7A51}">
      <dsp:nvSpPr>
        <dsp:cNvPr id="0" name=""/>
        <dsp:cNvSpPr/>
      </dsp:nvSpPr>
      <dsp:spPr>
        <a:xfrm rot="10800000">
          <a:off x="5770572" y="2363323"/>
          <a:ext cx="313423" cy="36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5864599" y="2436652"/>
        <a:ext cx="219396" cy="219987"/>
      </dsp:txXfrm>
    </dsp:sp>
    <dsp:sp modelId="{FA38300F-F60D-416C-8088-4DD75088BF95}">
      <dsp:nvSpPr>
        <dsp:cNvPr id="0" name=""/>
        <dsp:cNvSpPr/>
      </dsp:nvSpPr>
      <dsp:spPr>
        <a:xfrm>
          <a:off x="4144320" y="2103123"/>
          <a:ext cx="1478411" cy="88704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Construction of the waste management system</a:t>
          </a:r>
          <a:endParaRPr lang="en-US" sz="1300" kern="1200" dirty="0"/>
        </a:p>
      </dsp:txBody>
      <dsp:txXfrm>
        <a:off x="4170301" y="2129104"/>
        <a:ext cx="1426449" cy="835084"/>
      </dsp:txXfrm>
    </dsp:sp>
    <dsp:sp modelId="{C5935F97-5A2A-4648-B057-CF3106329285}">
      <dsp:nvSpPr>
        <dsp:cNvPr id="0" name=""/>
        <dsp:cNvSpPr/>
      </dsp:nvSpPr>
      <dsp:spPr>
        <a:xfrm rot="10800000">
          <a:off x="3700797" y="2363323"/>
          <a:ext cx="313423" cy="36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794824" y="2436652"/>
        <a:ext cx="219396" cy="219987"/>
      </dsp:txXfrm>
    </dsp:sp>
    <dsp:sp modelId="{C274E385-308B-49DB-840D-5132A945DDEF}">
      <dsp:nvSpPr>
        <dsp:cNvPr id="0" name=""/>
        <dsp:cNvSpPr/>
      </dsp:nvSpPr>
      <dsp:spPr>
        <a:xfrm>
          <a:off x="2074544" y="2103123"/>
          <a:ext cx="1478411" cy="88704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Construction of the water tank system.</a:t>
          </a:r>
          <a:endParaRPr lang="en-US" sz="1300" kern="1200" dirty="0"/>
        </a:p>
      </dsp:txBody>
      <dsp:txXfrm>
        <a:off x="2100525" y="2129104"/>
        <a:ext cx="1426449" cy="835084"/>
      </dsp:txXfrm>
    </dsp:sp>
    <dsp:sp modelId="{3883BCDD-22ED-4541-B563-D040BA1A6EBA}">
      <dsp:nvSpPr>
        <dsp:cNvPr id="0" name=""/>
        <dsp:cNvSpPr/>
      </dsp:nvSpPr>
      <dsp:spPr>
        <a:xfrm rot="10800000">
          <a:off x="1631021" y="2363323"/>
          <a:ext cx="313423" cy="36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725048" y="2436652"/>
        <a:ext cx="219396" cy="219987"/>
      </dsp:txXfrm>
    </dsp:sp>
    <dsp:sp modelId="{5323100F-B432-4DF9-88C0-C15BD53310C3}">
      <dsp:nvSpPr>
        <dsp:cNvPr id="0" name=""/>
        <dsp:cNvSpPr/>
      </dsp:nvSpPr>
      <dsp:spPr>
        <a:xfrm>
          <a:off x="4769" y="2103123"/>
          <a:ext cx="1478411" cy="88704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Fabrication of the Electrical system</a:t>
          </a:r>
          <a:endParaRPr lang="en-US" sz="1300" kern="1200" dirty="0"/>
        </a:p>
      </dsp:txBody>
      <dsp:txXfrm>
        <a:off x="30750" y="2129104"/>
        <a:ext cx="1426449" cy="835084"/>
      </dsp:txXfrm>
    </dsp:sp>
    <dsp:sp modelId="{043B9BD3-B330-4A26-B80F-D2C45BE5B5B5}">
      <dsp:nvSpPr>
        <dsp:cNvPr id="0" name=""/>
        <dsp:cNvSpPr/>
      </dsp:nvSpPr>
      <dsp:spPr>
        <a:xfrm rot="5400000">
          <a:off x="587263" y="3093658"/>
          <a:ext cx="313423" cy="36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633982" y="3120269"/>
        <a:ext cx="219987" cy="219396"/>
      </dsp:txXfrm>
    </dsp:sp>
    <dsp:sp modelId="{47E3CD3F-6798-419D-A00F-DCF4BD111310}">
      <dsp:nvSpPr>
        <dsp:cNvPr id="0" name=""/>
        <dsp:cNvSpPr/>
      </dsp:nvSpPr>
      <dsp:spPr>
        <a:xfrm>
          <a:off x="4769" y="3581534"/>
          <a:ext cx="1478411" cy="88704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Assembly of the system.</a:t>
          </a:r>
          <a:endParaRPr lang="en-US" sz="1300" kern="1200" dirty="0"/>
        </a:p>
      </dsp:txBody>
      <dsp:txXfrm>
        <a:off x="30750" y="3607515"/>
        <a:ext cx="1426449" cy="835084"/>
      </dsp:txXfrm>
    </dsp:sp>
    <dsp:sp modelId="{37410D7A-DE8A-4AA9-96CB-0CA29890A7B8}">
      <dsp:nvSpPr>
        <dsp:cNvPr id="0" name=""/>
        <dsp:cNvSpPr/>
      </dsp:nvSpPr>
      <dsp:spPr>
        <a:xfrm>
          <a:off x="1613280" y="3841734"/>
          <a:ext cx="313423" cy="36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613280" y="3915063"/>
        <a:ext cx="219396" cy="219987"/>
      </dsp:txXfrm>
    </dsp:sp>
    <dsp:sp modelId="{5C389BDD-788F-4BC8-B735-54FC756DAD38}">
      <dsp:nvSpPr>
        <dsp:cNvPr id="0" name=""/>
        <dsp:cNvSpPr/>
      </dsp:nvSpPr>
      <dsp:spPr>
        <a:xfrm>
          <a:off x="2074544" y="3581534"/>
          <a:ext cx="1478411" cy="88704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Testing and Optimization.</a:t>
          </a:r>
          <a:endParaRPr lang="en-US" sz="1300" kern="1200" dirty="0"/>
        </a:p>
      </dsp:txBody>
      <dsp:txXfrm>
        <a:off x="2100525" y="3607515"/>
        <a:ext cx="1426449" cy="835084"/>
      </dsp:txXfrm>
    </dsp:sp>
    <dsp:sp modelId="{6BC1E603-3BE0-414E-9E20-4680A952E21C}">
      <dsp:nvSpPr>
        <dsp:cNvPr id="0" name=""/>
        <dsp:cNvSpPr/>
      </dsp:nvSpPr>
      <dsp:spPr>
        <a:xfrm>
          <a:off x="3683056" y="3841734"/>
          <a:ext cx="313423" cy="3666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683056" y="3915063"/>
        <a:ext cx="219396" cy="219987"/>
      </dsp:txXfrm>
    </dsp:sp>
    <dsp:sp modelId="{8758B7B9-577B-4677-97E0-D98E87EBB6F7}">
      <dsp:nvSpPr>
        <dsp:cNvPr id="0" name=""/>
        <dsp:cNvSpPr/>
      </dsp:nvSpPr>
      <dsp:spPr>
        <a:xfrm>
          <a:off x="4144320" y="3581534"/>
          <a:ext cx="1478411" cy="887046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Presentation.</a:t>
          </a:r>
          <a:endParaRPr lang="en-US" sz="1300" kern="1200" dirty="0"/>
        </a:p>
      </dsp:txBody>
      <dsp:txXfrm>
        <a:off x="4170301" y="3607515"/>
        <a:ext cx="1426449" cy="8350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37676-A0F9-47D0-AAE9-7F6C29DD94C3}">
      <dsp:nvSpPr>
        <dsp:cNvPr id="0" name=""/>
        <dsp:cNvSpPr/>
      </dsp:nvSpPr>
      <dsp:spPr>
        <a:xfrm>
          <a:off x="581470" y="2204"/>
          <a:ext cx="6335785" cy="6585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The main challenges we faced were:</a:t>
          </a:r>
          <a:endParaRPr lang="en-US" sz="20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600758" y="21492"/>
        <a:ext cx="6297209" cy="619967"/>
      </dsp:txXfrm>
    </dsp:sp>
    <dsp:sp modelId="{9E6E8CD5-82FC-4989-A830-CADAFFC0B35D}">
      <dsp:nvSpPr>
        <dsp:cNvPr id="0" name=""/>
        <dsp:cNvSpPr/>
      </dsp:nvSpPr>
      <dsp:spPr>
        <a:xfrm>
          <a:off x="1215048" y="660748"/>
          <a:ext cx="633578" cy="493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907"/>
              </a:lnTo>
              <a:lnTo>
                <a:pt x="633578" y="493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42F91-82A1-4D5C-9C10-C30B8FBB02C1}">
      <dsp:nvSpPr>
        <dsp:cNvPr id="0" name=""/>
        <dsp:cNvSpPr/>
      </dsp:nvSpPr>
      <dsp:spPr>
        <a:xfrm>
          <a:off x="1848627" y="825384"/>
          <a:ext cx="7084562" cy="65854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One of the shafts of the driving roller broke after fabrication.</a:t>
          </a:r>
          <a:endParaRPr lang="en-US" sz="20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867915" y="844672"/>
        <a:ext cx="7045986" cy="619967"/>
      </dsp:txXfrm>
    </dsp:sp>
    <dsp:sp modelId="{976F98CB-5B89-428B-9CE1-D24A4CD45795}">
      <dsp:nvSpPr>
        <dsp:cNvPr id="0" name=""/>
        <dsp:cNvSpPr/>
      </dsp:nvSpPr>
      <dsp:spPr>
        <a:xfrm>
          <a:off x="1215048" y="660748"/>
          <a:ext cx="633578" cy="1317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7087"/>
              </a:lnTo>
              <a:lnTo>
                <a:pt x="633578" y="13170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9A03E0-0787-4C64-900A-5FB4AAD806ED}">
      <dsp:nvSpPr>
        <dsp:cNvPr id="0" name=""/>
        <dsp:cNvSpPr/>
      </dsp:nvSpPr>
      <dsp:spPr>
        <a:xfrm>
          <a:off x="1848627" y="1648564"/>
          <a:ext cx="7118206" cy="65854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A low speed-high torque motor that was available in school was used for moving cabin. </a:t>
          </a:r>
          <a:endParaRPr lang="en-US" sz="20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867915" y="1667852"/>
        <a:ext cx="7079630" cy="619967"/>
      </dsp:txXfrm>
    </dsp:sp>
    <dsp:sp modelId="{3D3CB4FC-458B-44DA-858D-7F0FAF2F3D7D}">
      <dsp:nvSpPr>
        <dsp:cNvPr id="0" name=""/>
        <dsp:cNvSpPr/>
      </dsp:nvSpPr>
      <dsp:spPr>
        <a:xfrm>
          <a:off x="1215048" y="660748"/>
          <a:ext cx="633578" cy="2140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0267"/>
              </a:lnTo>
              <a:lnTo>
                <a:pt x="633578" y="21402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26701-C4D1-4D32-AD89-9D1B739BB85F}">
      <dsp:nvSpPr>
        <dsp:cNvPr id="0" name=""/>
        <dsp:cNvSpPr/>
      </dsp:nvSpPr>
      <dsp:spPr>
        <a:xfrm>
          <a:off x="1848627" y="2471743"/>
          <a:ext cx="7099988" cy="65854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The egg collection sensor was too sensitive and thus generated false positives when tested.</a:t>
          </a:r>
          <a:endParaRPr lang="en-US" sz="20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867915" y="2491031"/>
        <a:ext cx="7061412" cy="619967"/>
      </dsp:txXfrm>
    </dsp:sp>
    <dsp:sp modelId="{7916B31B-43F4-42A7-89D2-84A923CED081}">
      <dsp:nvSpPr>
        <dsp:cNvPr id="0" name=""/>
        <dsp:cNvSpPr/>
      </dsp:nvSpPr>
      <dsp:spPr>
        <a:xfrm>
          <a:off x="1215048" y="660748"/>
          <a:ext cx="633578" cy="2963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3447"/>
              </a:lnTo>
              <a:lnTo>
                <a:pt x="633578" y="29634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F7F30-D38D-4F93-99F6-40851D612A18}">
      <dsp:nvSpPr>
        <dsp:cNvPr id="0" name=""/>
        <dsp:cNvSpPr/>
      </dsp:nvSpPr>
      <dsp:spPr>
        <a:xfrm>
          <a:off x="1848627" y="3294923"/>
          <a:ext cx="7118206" cy="65854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Small pitch of the lead screw, made motion slow.</a:t>
          </a:r>
          <a:endParaRPr lang="en-US" sz="20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867915" y="3314211"/>
        <a:ext cx="7079630" cy="619967"/>
      </dsp:txXfrm>
    </dsp:sp>
    <dsp:sp modelId="{E54E2F33-C8F2-478B-BBDC-36B111B286F9}">
      <dsp:nvSpPr>
        <dsp:cNvPr id="0" name=""/>
        <dsp:cNvSpPr/>
      </dsp:nvSpPr>
      <dsp:spPr>
        <a:xfrm>
          <a:off x="1215048" y="660748"/>
          <a:ext cx="633578" cy="3786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6627"/>
              </a:lnTo>
              <a:lnTo>
                <a:pt x="633578" y="37866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437B6-F652-4BB6-9EE2-EE9E941244A6}">
      <dsp:nvSpPr>
        <dsp:cNvPr id="0" name=""/>
        <dsp:cNvSpPr/>
      </dsp:nvSpPr>
      <dsp:spPr>
        <a:xfrm>
          <a:off x="1848627" y="4118103"/>
          <a:ext cx="7118206" cy="65854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latin typeface="Verdana" panose="020B0604030504040204" pitchFamily="34" charset="0"/>
              <a:ea typeface="Verdana" panose="020B0604030504040204" pitchFamily="34" charset="0"/>
            </a:rPr>
            <a:t>Breakdown of school 3D printer; external services forced over budget. </a:t>
          </a:r>
          <a:endParaRPr lang="en-US" sz="2000" kern="1200" dirty="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867915" y="4137391"/>
        <a:ext cx="7079630" cy="619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61202" y="321752"/>
            <a:ext cx="2914975" cy="290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11075" eaLnBrk="0" hangingPunct="0">
              <a:spcBef>
                <a:spcPct val="0"/>
              </a:spcBef>
              <a:buClrTx/>
              <a:buFontTx/>
              <a:buNone/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fan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260354" y="321752"/>
            <a:ext cx="1761375" cy="290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1075" eaLnBrk="0" hangingPunct="0">
              <a:defRPr sz="1000">
                <a:cs typeface="+mn-cs"/>
              </a:defRPr>
            </a:lvl1pPr>
          </a:lstStyle>
          <a:p>
            <a:pPr>
              <a:defRPr/>
            </a:pPr>
            <a:fld id="{74221EFF-C0F3-4410-95F4-58A4207C516B}" type="datetime1">
              <a:rPr lang="en-US" altLang="zh-CN"/>
              <a:pPr>
                <a:defRPr/>
              </a:pPr>
              <a:t>8/10/2018</a:t>
            </a:fld>
            <a:endParaRPr lang="en-US" altLang="zh-CN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1202" y="9443963"/>
            <a:ext cx="2914975" cy="303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11075" eaLnBrk="0" hangingPunct="0">
              <a:spcBef>
                <a:spcPct val="0"/>
              </a:spcBef>
              <a:buClrTx/>
              <a:buFontTx/>
              <a:buNone/>
              <a:defRPr sz="1000"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Werk Untertürkheim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83644" y="9442324"/>
            <a:ext cx="1838087" cy="34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1075" eaLnBrk="0" hangingPunct="0">
              <a:defRPr sz="1000">
                <a:cs typeface="+mn-cs"/>
              </a:defRPr>
            </a:lvl1pPr>
          </a:lstStyle>
          <a:p>
            <a:pPr>
              <a:defRPr/>
            </a:pPr>
            <a:fld id="{8911E235-AA05-4F59-8EC8-23B4619EC7A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1204" y="5257960"/>
            <a:ext cx="5260527" cy="378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Klicken Sie, um die Formate des Vorlagentextes zu bearbeiten</a:t>
            </a:r>
          </a:p>
          <a:p>
            <a:pPr lvl="1"/>
            <a:r>
              <a:rPr lang="en-US" altLang="zh-CN" noProof="0"/>
              <a:t>Zweite Ebene</a:t>
            </a:r>
          </a:p>
          <a:p>
            <a:pPr lvl="2"/>
            <a:r>
              <a:rPr lang="en-US" altLang="zh-CN" noProof="0"/>
              <a:t>Dritte Ebene</a:t>
            </a:r>
          </a:p>
          <a:p>
            <a:pPr lvl="3"/>
            <a:r>
              <a:rPr lang="en-US" altLang="zh-CN" noProof="0"/>
              <a:t>Vierte Ebene</a:t>
            </a:r>
          </a:p>
          <a:p>
            <a:pPr lvl="4"/>
            <a:r>
              <a:rPr lang="en-US" altLang="zh-CN" noProof="0"/>
              <a:t>Fünfte Ebene</a:t>
            </a:r>
          </a:p>
        </p:txBody>
      </p:sp>
      <p:sp>
        <p:nvSpPr>
          <p:cNvPr id="2458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0725" y="1014413"/>
            <a:ext cx="5357813" cy="370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4" name="Line 9"/>
          <p:cNvSpPr>
            <a:spLocks noChangeShapeType="1"/>
          </p:cNvSpPr>
          <p:nvPr/>
        </p:nvSpPr>
        <p:spPr bwMode="auto">
          <a:xfrm>
            <a:off x="761204" y="515452"/>
            <a:ext cx="5260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783" tIns="45893" rIns="91783" bIns="45893" anchor="ctr"/>
          <a:lstStyle/>
          <a:p>
            <a:endParaRPr lang="de-DE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761204" y="9435754"/>
            <a:ext cx="5260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783" tIns="45893" rIns="91783" bIns="45893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2883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761914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1588" algn="l" defTabSz="761914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3174" algn="l" defTabSz="761914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4762" algn="l" defTabSz="761914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6349" algn="l" defTabSz="761914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5744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3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1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1" algn="l" defTabSz="91429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1363" y="782638"/>
            <a:ext cx="5314950" cy="3679825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68" y="4694897"/>
            <a:ext cx="4986142" cy="446015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07984"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41780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 txBox="1">
            <a:spLocks noGrp="1" noChangeArrowheads="1"/>
          </p:cNvSpPr>
          <p:nvPr/>
        </p:nvSpPr>
        <p:spPr bwMode="auto">
          <a:xfrm>
            <a:off x="4260354" y="321752"/>
            <a:ext cx="1761375" cy="29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BA89DE42-73D8-4EB6-A7E9-3567880E7B4D}" type="datetime1">
              <a:rPr lang="en-US" altLang="zh-CN" sz="1000"/>
              <a:pPr algn="r"/>
              <a:t>8/10/2018</a:t>
            </a:fld>
            <a:endParaRPr lang="en-US" altLang="zh-CN" sz="1000" dirty="0"/>
          </a:p>
        </p:txBody>
      </p:sp>
      <p:sp>
        <p:nvSpPr>
          <p:cNvPr id="26627" name="Rectangle 5"/>
          <p:cNvSpPr txBox="1">
            <a:spLocks noGrp="1" noChangeArrowheads="1"/>
          </p:cNvSpPr>
          <p:nvPr/>
        </p:nvSpPr>
        <p:spPr bwMode="auto">
          <a:xfrm>
            <a:off x="4183644" y="9442324"/>
            <a:ext cx="1838087" cy="34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5C120066-EC2B-4589-98D7-50AF69685A5E}" type="slidenum">
              <a:rPr lang="en-US" altLang="zh-CN" sz="1000"/>
              <a:pPr algn="r"/>
              <a:t>10</a:t>
            </a:fld>
            <a:endParaRPr lang="en-US" altLang="zh-CN" sz="1000" dirty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1057275"/>
            <a:ext cx="5365750" cy="371475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 and water.</a:t>
            </a:r>
          </a:p>
          <a:p>
            <a:r>
              <a:rPr lang="en-US" dirty="0" smtClean="0"/>
              <a:t>Remote</a:t>
            </a:r>
          </a:p>
          <a:p>
            <a:r>
              <a:rPr lang="en-US" dirty="0" smtClean="0"/>
              <a:t>Waste</a:t>
            </a:r>
          </a:p>
          <a:p>
            <a:r>
              <a:rPr lang="en-US" dirty="0" smtClean="0"/>
              <a:t>Egg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15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1363" y="782638"/>
            <a:ext cx="5314950" cy="3679825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68" y="4694897"/>
            <a:ext cx="4986142" cy="446015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0798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A minimumfloor</a:t>
            </a:r>
            <a:r>
              <a:rPr lang="de-DE" altLang="de-DE" baseline="0" dirty="0" smtClean="0"/>
              <a:t> space = 1200 cm^2 per hen. Ours provides 11,250</a:t>
            </a:r>
            <a:endParaRPr lang="de-DE" altLang="de-DE" dirty="0" smtClean="0"/>
          </a:p>
          <a:p>
            <a:pPr defTabSz="907984" eaLnBrk="1" hangingPunct="1"/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95844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1363" y="782638"/>
            <a:ext cx="5314950" cy="3679825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68" y="4694897"/>
            <a:ext cx="4986142" cy="446015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0798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A minimumfloor</a:t>
            </a:r>
            <a:r>
              <a:rPr lang="de-DE" altLang="de-DE" baseline="0" dirty="0" smtClean="0"/>
              <a:t> space = 1200 cm^2 per hen. Ours provides 11,250</a:t>
            </a:r>
            <a:endParaRPr lang="de-DE" altLang="de-DE" dirty="0" smtClean="0"/>
          </a:p>
          <a:p>
            <a:pPr defTabSz="907984" eaLnBrk="1" hangingPunct="1"/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30344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1363" y="782638"/>
            <a:ext cx="5314950" cy="3679825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68" y="4694897"/>
            <a:ext cx="4986142" cy="446015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0798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A minimumfloor</a:t>
            </a:r>
            <a:r>
              <a:rPr lang="de-DE" altLang="de-DE" baseline="0" dirty="0" smtClean="0"/>
              <a:t> space = 1200 cm^2 per hen. Ours provides 11,250</a:t>
            </a:r>
            <a:endParaRPr lang="de-DE" altLang="de-DE" dirty="0" smtClean="0"/>
          </a:p>
          <a:p>
            <a:pPr defTabSz="907984" eaLnBrk="1" hangingPunct="1"/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07505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1363" y="782638"/>
            <a:ext cx="5314950" cy="3679825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68" y="4694897"/>
            <a:ext cx="4986142" cy="446015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0798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A minimumfloor</a:t>
            </a:r>
            <a:r>
              <a:rPr lang="de-DE" altLang="de-DE" baseline="0" dirty="0" smtClean="0"/>
              <a:t> space = 1200 cm^2 per hen. Ours provides 11,250</a:t>
            </a:r>
            <a:endParaRPr lang="de-DE" altLang="de-DE" dirty="0" smtClean="0"/>
          </a:p>
          <a:p>
            <a:pPr defTabSz="907984" eaLnBrk="1" hangingPunct="1"/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41321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1363" y="782638"/>
            <a:ext cx="5314950" cy="3679825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68" y="4694897"/>
            <a:ext cx="4986142" cy="446015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0798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dirty="0" smtClean="0"/>
              <a:t>A minimumfloor</a:t>
            </a:r>
            <a:r>
              <a:rPr lang="de-DE" altLang="de-DE" baseline="0" dirty="0" smtClean="0"/>
              <a:t> space = 1200 cm^2 per hen. Ours provides 11,250</a:t>
            </a:r>
            <a:endParaRPr lang="de-DE" altLang="de-DE" dirty="0" smtClean="0"/>
          </a:p>
          <a:p>
            <a:pPr defTabSz="907984" eaLnBrk="1" hangingPunct="1"/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22947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 txBox="1">
            <a:spLocks noGrp="1" noChangeArrowheads="1"/>
          </p:cNvSpPr>
          <p:nvPr/>
        </p:nvSpPr>
        <p:spPr bwMode="auto">
          <a:xfrm>
            <a:off x="4260354" y="321752"/>
            <a:ext cx="1761375" cy="29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BA89DE42-73D8-4EB6-A7E9-3567880E7B4D}" type="datetime1">
              <a:rPr lang="en-US" altLang="zh-CN" sz="1000"/>
              <a:pPr algn="r"/>
              <a:t>8/10/2018</a:t>
            </a:fld>
            <a:endParaRPr lang="en-US" altLang="zh-CN" sz="1000" dirty="0"/>
          </a:p>
        </p:txBody>
      </p:sp>
      <p:sp>
        <p:nvSpPr>
          <p:cNvPr id="26627" name="Rectangle 5"/>
          <p:cNvSpPr txBox="1">
            <a:spLocks noGrp="1" noChangeArrowheads="1"/>
          </p:cNvSpPr>
          <p:nvPr/>
        </p:nvSpPr>
        <p:spPr bwMode="auto">
          <a:xfrm>
            <a:off x="4183644" y="9442324"/>
            <a:ext cx="1838087" cy="34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5C120066-EC2B-4589-98D7-50AF69685A5E}" type="slidenum">
              <a:rPr lang="en-US" altLang="zh-CN" sz="1000"/>
              <a:pPr algn="r"/>
              <a:t>22</a:t>
            </a:fld>
            <a:endParaRPr lang="en-US" altLang="zh-CN" sz="1000" dirty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1057275"/>
            <a:ext cx="5365750" cy="371475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 and water.</a:t>
            </a:r>
          </a:p>
          <a:p>
            <a:r>
              <a:rPr lang="en-US" dirty="0" smtClean="0"/>
              <a:t>Remote</a:t>
            </a:r>
          </a:p>
          <a:p>
            <a:r>
              <a:rPr lang="en-US" dirty="0" smtClean="0"/>
              <a:t>Waste</a:t>
            </a:r>
          </a:p>
          <a:p>
            <a:r>
              <a:rPr lang="en-US" dirty="0" smtClean="0"/>
              <a:t>Egg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45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 txBox="1">
            <a:spLocks noGrp="1" noChangeArrowheads="1"/>
          </p:cNvSpPr>
          <p:nvPr/>
        </p:nvSpPr>
        <p:spPr bwMode="auto">
          <a:xfrm>
            <a:off x="4260354" y="321752"/>
            <a:ext cx="1761375" cy="29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BA89DE42-73D8-4EB6-A7E9-3567880E7B4D}" type="datetime1">
              <a:rPr lang="en-US" altLang="zh-CN" sz="1000"/>
              <a:pPr algn="r"/>
              <a:t>8/10/2018</a:t>
            </a:fld>
            <a:endParaRPr lang="en-US" altLang="zh-CN" sz="1000" dirty="0"/>
          </a:p>
        </p:txBody>
      </p:sp>
      <p:sp>
        <p:nvSpPr>
          <p:cNvPr id="26627" name="Rectangle 5"/>
          <p:cNvSpPr txBox="1">
            <a:spLocks noGrp="1" noChangeArrowheads="1"/>
          </p:cNvSpPr>
          <p:nvPr/>
        </p:nvSpPr>
        <p:spPr bwMode="auto">
          <a:xfrm>
            <a:off x="4183644" y="9442324"/>
            <a:ext cx="1838087" cy="34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5C120066-EC2B-4589-98D7-50AF69685A5E}" type="slidenum">
              <a:rPr lang="en-US" altLang="zh-CN" sz="1000"/>
              <a:pPr algn="r"/>
              <a:t>23</a:t>
            </a:fld>
            <a:endParaRPr lang="en-US" altLang="zh-CN" sz="1000" dirty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1057275"/>
            <a:ext cx="5365750" cy="371475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 and water.</a:t>
            </a:r>
          </a:p>
          <a:p>
            <a:r>
              <a:rPr lang="en-US" dirty="0" smtClean="0"/>
              <a:t>Remote</a:t>
            </a:r>
          </a:p>
          <a:p>
            <a:r>
              <a:rPr lang="en-US" dirty="0" smtClean="0"/>
              <a:t>Waste</a:t>
            </a:r>
          </a:p>
          <a:p>
            <a:r>
              <a:rPr lang="en-US" dirty="0" smtClean="0"/>
              <a:t>Egg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11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of how waste is cleaned and feed supplied.</a:t>
            </a:r>
          </a:p>
          <a:p>
            <a:r>
              <a:rPr lang="en-US" dirty="0" smtClean="0"/>
              <a:t>As stated earlier</a:t>
            </a:r>
            <a:r>
              <a:rPr lang="en-US" baseline="0" dirty="0" smtClean="0"/>
              <a:t> ,</a:t>
            </a:r>
          </a:p>
          <a:p>
            <a:r>
              <a:rPr lang="en-US" baseline="0" dirty="0" smtClean="0"/>
              <a:t>What will automating do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00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of how waste is cleaned and feed supplied.</a:t>
            </a:r>
          </a:p>
          <a:p>
            <a:r>
              <a:rPr lang="en-US" dirty="0" smtClean="0"/>
              <a:t>As stated earlier</a:t>
            </a:r>
            <a:r>
              <a:rPr lang="en-US" baseline="0" dirty="0" smtClean="0"/>
              <a:t> ,</a:t>
            </a:r>
          </a:p>
          <a:p>
            <a:r>
              <a:rPr lang="en-US" baseline="0" dirty="0" smtClean="0"/>
              <a:t>What will automating do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2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of how waste is cleaned and feed supplied.</a:t>
            </a:r>
          </a:p>
          <a:p>
            <a:r>
              <a:rPr lang="en-US" dirty="0" smtClean="0"/>
              <a:t>As stated earlier</a:t>
            </a:r>
            <a:r>
              <a:rPr lang="en-US" baseline="0" dirty="0" smtClean="0"/>
              <a:t> ,</a:t>
            </a:r>
          </a:p>
          <a:p>
            <a:r>
              <a:rPr lang="en-US" baseline="0" dirty="0" smtClean="0"/>
              <a:t>What will automating do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12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of how waste is cleaned and feed supplied.</a:t>
            </a:r>
          </a:p>
          <a:p>
            <a:r>
              <a:rPr lang="en-US" dirty="0" smtClean="0"/>
              <a:t>As stated earlier</a:t>
            </a:r>
            <a:r>
              <a:rPr lang="en-US" baseline="0" dirty="0" smtClean="0"/>
              <a:t> ,</a:t>
            </a:r>
          </a:p>
          <a:p>
            <a:r>
              <a:rPr lang="en-US" baseline="0" dirty="0" smtClean="0"/>
              <a:t>What will automating do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 txBox="1">
            <a:spLocks noGrp="1" noChangeArrowheads="1"/>
          </p:cNvSpPr>
          <p:nvPr/>
        </p:nvSpPr>
        <p:spPr bwMode="auto">
          <a:xfrm>
            <a:off x="4260354" y="321752"/>
            <a:ext cx="1761375" cy="29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BA89DE42-73D8-4EB6-A7E9-3567880E7B4D}" type="datetime1">
              <a:rPr lang="en-US" altLang="zh-CN" sz="1000"/>
              <a:pPr algn="r"/>
              <a:t>8/10/2018</a:t>
            </a:fld>
            <a:endParaRPr lang="en-US" altLang="zh-CN" sz="1000" dirty="0"/>
          </a:p>
        </p:txBody>
      </p:sp>
      <p:sp>
        <p:nvSpPr>
          <p:cNvPr id="26627" name="Rectangle 5"/>
          <p:cNvSpPr txBox="1">
            <a:spLocks noGrp="1" noChangeArrowheads="1"/>
          </p:cNvSpPr>
          <p:nvPr/>
        </p:nvSpPr>
        <p:spPr bwMode="auto">
          <a:xfrm>
            <a:off x="4183644" y="9442324"/>
            <a:ext cx="1838087" cy="34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5C120066-EC2B-4589-98D7-50AF69685A5E}" type="slidenum">
              <a:rPr lang="en-US" altLang="zh-CN" sz="1000"/>
              <a:pPr algn="r"/>
              <a:t>4</a:t>
            </a:fld>
            <a:endParaRPr lang="en-US" altLang="zh-CN" sz="1000" dirty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1057275"/>
            <a:ext cx="5365750" cy="371475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 and water.</a:t>
            </a:r>
          </a:p>
          <a:p>
            <a:r>
              <a:rPr lang="en-US" dirty="0" smtClean="0"/>
              <a:t>Remote</a:t>
            </a:r>
          </a:p>
          <a:p>
            <a:r>
              <a:rPr lang="en-US" dirty="0" smtClean="0"/>
              <a:t>Waste</a:t>
            </a:r>
          </a:p>
          <a:p>
            <a:r>
              <a:rPr lang="en-US" dirty="0" smtClean="0"/>
              <a:t>Egg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5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 txBox="1">
            <a:spLocks noGrp="1" noChangeArrowheads="1"/>
          </p:cNvSpPr>
          <p:nvPr/>
        </p:nvSpPr>
        <p:spPr bwMode="auto">
          <a:xfrm>
            <a:off x="4260354" y="321752"/>
            <a:ext cx="1761375" cy="29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BA89DE42-73D8-4EB6-A7E9-3567880E7B4D}" type="datetime1">
              <a:rPr lang="en-US" altLang="zh-CN" sz="1000"/>
              <a:pPr algn="r"/>
              <a:t>8/10/2018</a:t>
            </a:fld>
            <a:endParaRPr lang="en-US" altLang="zh-CN" sz="1000" dirty="0"/>
          </a:p>
        </p:txBody>
      </p:sp>
      <p:sp>
        <p:nvSpPr>
          <p:cNvPr id="26627" name="Rectangle 5"/>
          <p:cNvSpPr txBox="1">
            <a:spLocks noGrp="1" noChangeArrowheads="1"/>
          </p:cNvSpPr>
          <p:nvPr/>
        </p:nvSpPr>
        <p:spPr bwMode="auto">
          <a:xfrm>
            <a:off x="4183644" y="9442324"/>
            <a:ext cx="1838087" cy="34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5C120066-EC2B-4589-98D7-50AF69685A5E}" type="slidenum">
              <a:rPr lang="en-US" altLang="zh-CN" sz="1000"/>
              <a:pPr algn="r"/>
              <a:t>5</a:t>
            </a:fld>
            <a:endParaRPr lang="en-US" altLang="zh-CN" sz="1000" dirty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1057275"/>
            <a:ext cx="5365750" cy="371475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 and water.</a:t>
            </a:r>
          </a:p>
          <a:p>
            <a:r>
              <a:rPr lang="en-US" dirty="0" smtClean="0"/>
              <a:t>Remote</a:t>
            </a:r>
          </a:p>
          <a:p>
            <a:r>
              <a:rPr lang="en-US" dirty="0" smtClean="0"/>
              <a:t>Waste</a:t>
            </a:r>
          </a:p>
          <a:p>
            <a:r>
              <a:rPr lang="en-US" dirty="0" smtClean="0"/>
              <a:t>Egg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1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 txBox="1">
            <a:spLocks noGrp="1" noChangeArrowheads="1"/>
          </p:cNvSpPr>
          <p:nvPr/>
        </p:nvSpPr>
        <p:spPr bwMode="auto">
          <a:xfrm>
            <a:off x="4260354" y="321752"/>
            <a:ext cx="1761375" cy="29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BA89DE42-73D8-4EB6-A7E9-3567880E7B4D}" type="datetime1">
              <a:rPr lang="en-US" altLang="zh-CN" sz="1000"/>
              <a:pPr algn="r"/>
              <a:t>8/10/2018</a:t>
            </a:fld>
            <a:endParaRPr lang="en-US" altLang="zh-CN" sz="1000" dirty="0"/>
          </a:p>
        </p:txBody>
      </p:sp>
      <p:sp>
        <p:nvSpPr>
          <p:cNvPr id="26627" name="Rectangle 5"/>
          <p:cNvSpPr txBox="1">
            <a:spLocks noGrp="1" noChangeArrowheads="1"/>
          </p:cNvSpPr>
          <p:nvPr/>
        </p:nvSpPr>
        <p:spPr bwMode="auto">
          <a:xfrm>
            <a:off x="4183644" y="9442324"/>
            <a:ext cx="1838087" cy="34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5C120066-EC2B-4589-98D7-50AF69685A5E}" type="slidenum">
              <a:rPr lang="en-US" altLang="zh-CN" sz="1000"/>
              <a:pPr algn="r"/>
              <a:t>6</a:t>
            </a:fld>
            <a:endParaRPr lang="en-US" altLang="zh-CN" sz="1000" dirty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1057275"/>
            <a:ext cx="5365750" cy="371475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 and water.</a:t>
            </a:r>
          </a:p>
          <a:p>
            <a:r>
              <a:rPr lang="en-US" dirty="0" smtClean="0"/>
              <a:t>Remote</a:t>
            </a:r>
          </a:p>
          <a:p>
            <a:r>
              <a:rPr lang="en-US" dirty="0" smtClean="0"/>
              <a:t>Waste</a:t>
            </a:r>
          </a:p>
          <a:p>
            <a:r>
              <a:rPr lang="en-US" dirty="0" smtClean="0"/>
              <a:t>Egg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76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 txBox="1">
            <a:spLocks noGrp="1" noChangeArrowheads="1"/>
          </p:cNvSpPr>
          <p:nvPr/>
        </p:nvSpPr>
        <p:spPr bwMode="auto">
          <a:xfrm>
            <a:off x="4260354" y="321752"/>
            <a:ext cx="1761375" cy="29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BA89DE42-73D8-4EB6-A7E9-3567880E7B4D}" type="datetime1">
              <a:rPr lang="en-US" altLang="zh-CN" sz="1000"/>
              <a:pPr algn="r"/>
              <a:t>8/10/2018</a:t>
            </a:fld>
            <a:endParaRPr lang="en-US" altLang="zh-CN" sz="1000" dirty="0"/>
          </a:p>
        </p:txBody>
      </p:sp>
      <p:sp>
        <p:nvSpPr>
          <p:cNvPr id="26627" name="Rectangle 5"/>
          <p:cNvSpPr txBox="1">
            <a:spLocks noGrp="1" noChangeArrowheads="1"/>
          </p:cNvSpPr>
          <p:nvPr/>
        </p:nvSpPr>
        <p:spPr bwMode="auto">
          <a:xfrm>
            <a:off x="4183644" y="9442324"/>
            <a:ext cx="1838087" cy="34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5C120066-EC2B-4589-98D7-50AF69685A5E}" type="slidenum">
              <a:rPr lang="en-US" altLang="zh-CN" sz="1000"/>
              <a:pPr algn="r"/>
              <a:t>7</a:t>
            </a:fld>
            <a:endParaRPr lang="en-US" altLang="zh-CN" sz="1000" dirty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1057275"/>
            <a:ext cx="5365750" cy="371475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 and water.</a:t>
            </a:r>
          </a:p>
          <a:p>
            <a:r>
              <a:rPr lang="en-US" dirty="0" smtClean="0"/>
              <a:t>Remote</a:t>
            </a:r>
          </a:p>
          <a:p>
            <a:r>
              <a:rPr lang="en-US" dirty="0" smtClean="0"/>
              <a:t>Waste</a:t>
            </a:r>
          </a:p>
          <a:p>
            <a:r>
              <a:rPr lang="en-US" dirty="0" smtClean="0"/>
              <a:t>Egg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121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 txBox="1">
            <a:spLocks noGrp="1" noChangeArrowheads="1"/>
          </p:cNvSpPr>
          <p:nvPr/>
        </p:nvSpPr>
        <p:spPr bwMode="auto">
          <a:xfrm>
            <a:off x="4260354" y="321752"/>
            <a:ext cx="1761375" cy="29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BA89DE42-73D8-4EB6-A7E9-3567880E7B4D}" type="datetime1">
              <a:rPr lang="en-US" altLang="zh-CN" sz="1000"/>
              <a:pPr algn="r"/>
              <a:t>8/10/2018</a:t>
            </a:fld>
            <a:endParaRPr lang="en-US" altLang="zh-CN" sz="1000" dirty="0"/>
          </a:p>
        </p:txBody>
      </p:sp>
      <p:sp>
        <p:nvSpPr>
          <p:cNvPr id="26627" name="Rectangle 5"/>
          <p:cNvSpPr txBox="1">
            <a:spLocks noGrp="1" noChangeArrowheads="1"/>
          </p:cNvSpPr>
          <p:nvPr/>
        </p:nvSpPr>
        <p:spPr bwMode="auto">
          <a:xfrm>
            <a:off x="4183644" y="9442324"/>
            <a:ext cx="1838087" cy="34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5C120066-EC2B-4589-98D7-50AF69685A5E}" type="slidenum">
              <a:rPr lang="en-US" altLang="zh-CN" sz="1000"/>
              <a:pPr algn="r"/>
              <a:t>8</a:t>
            </a:fld>
            <a:endParaRPr lang="en-US" altLang="zh-CN" sz="1000" dirty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1057275"/>
            <a:ext cx="5365750" cy="371475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 and water.</a:t>
            </a:r>
          </a:p>
          <a:p>
            <a:r>
              <a:rPr lang="en-US" dirty="0" smtClean="0"/>
              <a:t>Remote</a:t>
            </a:r>
          </a:p>
          <a:p>
            <a:r>
              <a:rPr lang="en-US" dirty="0" smtClean="0"/>
              <a:t>Waste</a:t>
            </a:r>
          </a:p>
          <a:p>
            <a:r>
              <a:rPr lang="en-US" dirty="0" smtClean="0"/>
              <a:t>Egg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69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 txBox="1">
            <a:spLocks noGrp="1" noChangeArrowheads="1"/>
          </p:cNvSpPr>
          <p:nvPr/>
        </p:nvSpPr>
        <p:spPr bwMode="auto">
          <a:xfrm>
            <a:off x="4260354" y="321752"/>
            <a:ext cx="1761375" cy="29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BA89DE42-73D8-4EB6-A7E9-3567880E7B4D}" type="datetime1">
              <a:rPr lang="en-US" altLang="zh-CN" sz="1000"/>
              <a:pPr algn="r"/>
              <a:t>8/10/2018</a:t>
            </a:fld>
            <a:endParaRPr lang="en-US" altLang="zh-CN" sz="1000" dirty="0"/>
          </a:p>
        </p:txBody>
      </p:sp>
      <p:sp>
        <p:nvSpPr>
          <p:cNvPr id="26627" name="Rectangle 5"/>
          <p:cNvSpPr txBox="1">
            <a:spLocks noGrp="1" noChangeArrowheads="1"/>
          </p:cNvSpPr>
          <p:nvPr/>
        </p:nvSpPr>
        <p:spPr bwMode="auto">
          <a:xfrm>
            <a:off x="4183644" y="9442324"/>
            <a:ext cx="1838087" cy="34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808038" eaLnBrk="0" hangingPunct="0"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/>
            <a:fld id="{5C120066-EC2B-4589-98D7-50AF69685A5E}" type="slidenum">
              <a:rPr lang="en-US" altLang="zh-CN" sz="1000"/>
              <a:pPr algn="r"/>
              <a:t>9</a:t>
            </a:fld>
            <a:endParaRPr lang="en-US" altLang="zh-CN" sz="1000" dirty="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9138" y="1057275"/>
            <a:ext cx="5365750" cy="371475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 and water.</a:t>
            </a:r>
          </a:p>
          <a:p>
            <a:r>
              <a:rPr lang="en-US" dirty="0" smtClean="0"/>
              <a:t>Remote</a:t>
            </a:r>
          </a:p>
          <a:p>
            <a:r>
              <a:rPr lang="en-US" dirty="0" smtClean="0"/>
              <a:t>Waste</a:t>
            </a:r>
          </a:p>
          <a:p>
            <a:r>
              <a:rPr lang="en-US" dirty="0" smtClean="0"/>
              <a:t>Egg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1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1"/>
          <p:cNvSpPr>
            <a:spLocks noChangeArrowheads="1"/>
          </p:cNvSpPr>
          <p:nvPr/>
        </p:nvSpPr>
        <p:spPr bwMode="auto">
          <a:xfrm>
            <a:off x="274638" y="184151"/>
            <a:ext cx="9358312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9" tIns="45715" rIns="91429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/>
            </a:pPr>
            <a:endParaRPr lang="de-DE" altLang="zh-CN">
              <a:ea typeface="SimSun" pitchFamily="2" charset="-122"/>
            </a:endParaRPr>
          </a:p>
        </p:txBody>
      </p:sp>
      <p:sp>
        <p:nvSpPr>
          <p:cNvPr id="3" name="Oval 2078"/>
          <p:cNvSpPr>
            <a:spLocks noChangeArrowheads="1"/>
          </p:cNvSpPr>
          <p:nvPr/>
        </p:nvSpPr>
        <p:spPr bwMode="auto">
          <a:xfrm>
            <a:off x="1501776" y="2652426"/>
            <a:ext cx="3114675" cy="38951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/>
            </a:pPr>
            <a:endParaRPr lang="de-DE" altLang="zh-CN" sz="1800" dirty="0">
              <a:ea typeface="SimSun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auto">
          <a:xfrm>
            <a:off x="86413" y="2281471"/>
            <a:ext cx="9732962" cy="229293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ts val="600"/>
              </a:spcBef>
              <a:buFont typeface="Verdana" pitchFamily="34" charset="0"/>
              <a:buNone/>
              <a:defRPr/>
            </a:pPr>
            <a:r>
              <a:rPr lang="en-US" sz="2400" b="1" dirty="0" smtClean="0">
                <a:solidFill>
                  <a:schemeClr val="tx2"/>
                </a:solidFill>
              </a:rPr>
              <a:t>DESIGN AND FABRICATION OF AN</a:t>
            </a:r>
            <a:r>
              <a:rPr lang="en-US" sz="2400" b="1" baseline="0" dirty="0" smtClean="0">
                <a:solidFill>
                  <a:schemeClr val="tx2"/>
                </a:solidFill>
              </a:rPr>
              <a:t> AUTOMATED CHICKEN COOP</a:t>
            </a:r>
            <a:endParaRPr lang="de-DE" dirty="0" smtClean="0"/>
          </a:p>
          <a:p>
            <a:pPr>
              <a:buFont typeface="Verdana" pitchFamily="34" charset="0"/>
              <a:buNone/>
              <a:defRPr/>
            </a:pPr>
            <a:endParaRPr lang="en-US" altLang="zh-CN" sz="2400" b="1" kern="1200" dirty="0" smtClean="0">
              <a:solidFill>
                <a:schemeClr val="tx1"/>
              </a:solidFill>
              <a:latin typeface="Verdana" pitchFamily="34" charset="0"/>
              <a:ea typeface="SimSun" pitchFamily="2" charset="-122"/>
              <a:cs typeface="Arial" charset="0"/>
            </a:endParaRPr>
          </a:p>
          <a:p>
            <a:pPr algn="ctr">
              <a:spcBef>
                <a:spcPts val="600"/>
              </a:spcBef>
              <a:buFont typeface="Verdana" pitchFamily="34" charset="0"/>
              <a:buNone/>
              <a:defRPr/>
            </a:pPr>
            <a:r>
              <a:rPr lang="en-US" b="1" dirty="0"/>
              <a:t>	</a:t>
            </a:r>
            <a:endParaRPr lang="de-DE" dirty="0"/>
          </a:p>
          <a:p>
            <a:pPr>
              <a:buFont typeface="Verdana" pitchFamily="34" charset="0"/>
              <a:buNone/>
              <a:defRPr/>
            </a:pPr>
            <a:endParaRPr lang="en-US" altLang="zh-CN" b="1" dirty="0">
              <a:ea typeface="SimSun" pitchFamily="2" charset="-122"/>
              <a:cs typeface="+mn-cs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383458" y="4611307"/>
            <a:ext cx="9320981" cy="11079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buNone/>
            </a:pPr>
            <a:r>
              <a:rPr lang="en-US" sz="1800" b="1" dirty="0" err="1" smtClean="0"/>
              <a:t>Kinyanjui</a:t>
            </a:r>
            <a:r>
              <a:rPr lang="en-US" sz="1800" b="1" baseline="0" dirty="0" smtClean="0"/>
              <a:t> Eric                                         (EN292-0433/2013)</a:t>
            </a:r>
          </a:p>
          <a:p>
            <a:pPr>
              <a:buNone/>
            </a:pPr>
            <a:r>
              <a:rPr lang="en-US" sz="1800" b="1" baseline="0" dirty="0" smtClean="0"/>
              <a:t>Okumu Michael Xavier </a:t>
            </a:r>
            <a:r>
              <a:rPr lang="en-US" sz="1800" b="1" baseline="0" dirty="0" err="1" smtClean="0"/>
              <a:t>Migwambo</a:t>
            </a:r>
            <a:r>
              <a:rPr lang="en-US" sz="1800" b="1" baseline="0" dirty="0" smtClean="0"/>
              <a:t>        (EN292-3664/2013)</a:t>
            </a:r>
          </a:p>
          <a:p>
            <a:pPr>
              <a:buNone/>
            </a:pPr>
            <a:r>
              <a:rPr lang="en-US" sz="1800" b="1" baseline="0" dirty="0" err="1" smtClean="0"/>
              <a:t>Mwangi</a:t>
            </a:r>
            <a:r>
              <a:rPr lang="en-US" sz="1800" b="1" baseline="0" dirty="0" smtClean="0"/>
              <a:t> Eugene                                      (EN292-0469/2013)</a:t>
            </a:r>
            <a:endParaRPr lang="en-US" sz="1800" b="1" dirty="0"/>
          </a:p>
        </p:txBody>
      </p:sp>
      <p:sp>
        <p:nvSpPr>
          <p:cNvPr id="17" name="Rounded Rectangle 11"/>
          <p:cNvSpPr/>
          <p:nvPr userDrawn="1"/>
        </p:nvSpPr>
        <p:spPr>
          <a:xfrm>
            <a:off x="0" y="-5325"/>
            <a:ext cx="9906000" cy="2025502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92D050"/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hidden">
          <a:xfrm>
            <a:off x="0" y="522798"/>
            <a:ext cx="9906000" cy="1809049"/>
            <a:chOff x="-3905251" y="4294188"/>
            <a:chExt cx="13401519" cy="1892300"/>
          </a:xfrm>
        </p:grpSpPr>
        <p:sp>
          <p:nvSpPr>
            <p:cNvPr id="19" name="Freeform 14"/>
            <p:cNvSpPr>
              <a:spLocks/>
            </p:cNvSpPr>
            <p:nvPr/>
          </p:nvSpPr>
          <p:spPr bwMode="hidden">
            <a:xfrm>
              <a:off x="4810125" y="4500563"/>
              <a:ext cx="4510033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3" name="Freeform 10"/>
            <p:cNvSpPr>
              <a:spLocks/>
            </p:cNvSpPr>
            <p:nvPr/>
          </p:nvSpPr>
          <p:spPr bwMode="hidden">
            <a:xfrm>
              <a:off x="-3905251" y="4294188"/>
              <a:ext cx="1340151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Freeform 9"/>
          <p:cNvSpPr>
            <a:spLocks/>
          </p:cNvSpPr>
          <p:nvPr userDrawn="1"/>
        </p:nvSpPr>
        <p:spPr bwMode="auto">
          <a:xfrm flipV="1">
            <a:off x="-9525" y="5816600"/>
            <a:ext cx="9915526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solidFill>
            <a:srgbClr val="D5EF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5" name="Freeform 10"/>
          <p:cNvSpPr>
            <a:spLocks/>
          </p:cNvSpPr>
          <p:nvPr userDrawn="1"/>
        </p:nvSpPr>
        <p:spPr bwMode="auto">
          <a:xfrm flipV="1">
            <a:off x="4232637" y="6251944"/>
            <a:ext cx="5673363" cy="61046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29" tIns="45715" rIns="91429" bIns="45715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32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274638" y="184151"/>
            <a:ext cx="9358312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9" tIns="45715" rIns="91429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/>
            </a:pPr>
            <a:endParaRPr lang="de-DE" altLang="zh-CN">
              <a:ea typeface="SimSun" pitchFamily="2" charset="-122"/>
            </a:endParaRPr>
          </a:p>
        </p:txBody>
      </p:sp>
      <p:sp>
        <p:nvSpPr>
          <p:cNvPr id="3" name="Line 111"/>
          <p:cNvSpPr>
            <a:spLocks noChangeAspect="1" noChangeShapeType="1"/>
          </p:cNvSpPr>
          <p:nvPr/>
        </p:nvSpPr>
        <p:spPr bwMode="auto">
          <a:xfrm>
            <a:off x="125413" y="6102828"/>
            <a:ext cx="9650412" cy="0"/>
          </a:xfrm>
          <a:prstGeom prst="line">
            <a:avLst/>
          </a:prstGeom>
          <a:ln w="25400">
            <a:gradFill>
              <a:gsLst>
                <a:gs pos="0">
                  <a:srgbClr val="99FF33"/>
                </a:gs>
                <a:gs pos="15000">
                  <a:schemeClr val="bg2">
                    <a:lumMod val="75000"/>
                  </a:schemeClr>
                </a:gs>
                <a:gs pos="66000">
                  <a:schemeClr val="tx2">
                    <a:lumMod val="60000"/>
                    <a:lumOff val="4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5400000" scaled="1"/>
            </a:gradFill>
            <a:headEnd type="none" w="sm" len="sm"/>
            <a:tailEnd type="none" w="sm" len="sm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wrap="none" lIns="91429" tIns="45715" rIns="91429" bIns="45715" anchor="ctr"/>
          <a:lstStyle/>
          <a:p>
            <a:endParaRPr lang="de-DE"/>
          </a:p>
        </p:txBody>
      </p:sp>
      <p:sp>
        <p:nvSpPr>
          <p:cNvPr id="5" name="Rectangle 115"/>
          <p:cNvSpPr>
            <a:spLocks noChangeArrowheads="1"/>
          </p:cNvSpPr>
          <p:nvPr/>
        </p:nvSpPr>
        <p:spPr bwMode="auto">
          <a:xfrm>
            <a:off x="9278939" y="6171151"/>
            <a:ext cx="496887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/>
          <a:lstStyle>
            <a:lvl1pPr defTabSz="793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defTabSz="793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defTabSz="793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defTabSz="793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defTabSz="793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algn="r">
              <a:defRPr/>
            </a:pPr>
            <a:fld id="{0443F9DF-9A8B-44C7-A84E-890F1FC53F6B}" type="slidenum">
              <a:rPr lang="de-DE" altLang="de-DE" sz="1200" smtClean="0"/>
              <a:pPr algn="r">
                <a:defRPr/>
              </a:pPr>
              <a:t>‹#›</a:t>
            </a:fld>
            <a:r>
              <a:rPr lang="en-GB" altLang="de-DE" sz="1200" dirty="0"/>
              <a:t> </a:t>
            </a:r>
          </a:p>
        </p:txBody>
      </p:sp>
      <p:sp>
        <p:nvSpPr>
          <p:cNvPr id="7" name="Line 124"/>
          <p:cNvSpPr>
            <a:spLocks noChangeShapeType="1"/>
          </p:cNvSpPr>
          <p:nvPr userDrawn="1"/>
        </p:nvSpPr>
        <p:spPr bwMode="auto">
          <a:xfrm>
            <a:off x="125413" y="706166"/>
            <a:ext cx="9650412" cy="0"/>
          </a:xfrm>
          <a:prstGeom prst="line">
            <a:avLst/>
          </a:prstGeom>
          <a:ln w="38100">
            <a:gradFill>
              <a:gsLst>
                <a:gs pos="30000">
                  <a:srgbClr val="99FF33"/>
                </a:gs>
                <a:gs pos="0">
                  <a:schemeClr val="accent1">
                    <a:lumMod val="5000"/>
                    <a:lumOff val="95000"/>
                  </a:schemeClr>
                </a:gs>
                <a:gs pos="78000">
                  <a:schemeClr val="bg2">
                    <a:lumMod val="50000"/>
                  </a:schemeClr>
                </a:gs>
                <a:gs pos="54000">
                  <a:schemeClr val="accent1">
                    <a:lumMod val="45000"/>
                    <a:lumOff val="55000"/>
                  </a:schemeClr>
                </a:gs>
                <a:gs pos="99000">
                  <a:schemeClr val="tx2">
                    <a:lumMod val="40000"/>
                    <a:lumOff val="60000"/>
                  </a:schemeClr>
                </a:gs>
              </a:gsLst>
              <a:lin ang="5400000" scaled="1"/>
            </a:gradFill>
            <a:headEnd/>
            <a:tailEnd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lIns="0" tIns="0" rIns="0" bIns="0">
            <a:spAutoFit/>
          </a:bodyPr>
          <a:lstStyle/>
          <a:p>
            <a:endParaRPr lang="de-DE"/>
          </a:p>
        </p:txBody>
      </p:sp>
      <p:sp>
        <p:nvSpPr>
          <p:cNvPr id="10" name="Text Box 23"/>
          <p:cNvSpPr txBox="1">
            <a:spLocks noChangeArrowheads="1"/>
          </p:cNvSpPr>
          <p:nvPr userDrawn="1"/>
        </p:nvSpPr>
        <p:spPr bwMode="auto">
          <a:xfrm>
            <a:off x="-79374" y="6105060"/>
            <a:ext cx="9358312" cy="86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9" tIns="45715" rIns="91429" bIns="45715">
            <a:spAutoFit/>
          </a:bodyPr>
          <a:lstStyle>
            <a:lvl1pPr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1080967" marR="0" lvl="0" indent="-1080967" algn="just" defTabSz="17998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None/>
              <a:tabLst/>
              <a:defRPr/>
            </a:pPr>
            <a:r>
              <a:rPr lang="en-US" sz="1600" b="1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rPr>
              <a:t>Kinyanjui, Migwambo</a:t>
            </a:r>
            <a:r>
              <a:rPr lang="en-US" sz="1600" b="1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rPr>
              <a:t> &amp; Mwangi</a:t>
            </a:r>
            <a:r>
              <a:rPr lang="en-US" sz="1600" b="0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rPr>
              <a:t>:</a:t>
            </a:r>
          </a:p>
          <a:p>
            <a:pPr marL="1080967" marR="0" lvl="0" indent="-1080967" algn="just" defTabSz="17998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None/>
              <a:tabLst/>
              <a:defRPr/>
            </a:pPr>
            <a:r>
              <a:rPr lang="en-US" sz="1600" b="0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rPr>
              <a:t> </a:t>
            </a:r>
            <a:r>
              <a:rPr lang="en-US" sz="1600" b="0" u="sng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rPr>
              <a:t>DESIGN AND FABRICATION OF AN AUTOMATED CHICKEN COOP.</a:t>
            </a:r>
            <a:endParaRPr lang="en-US" sz="1600" b="0" u="sng" kern="1200" dirty="0" smtClean="0">
              <a:solidFill>
                <a:schemeClr val="tx1"/>
              </a:solidFill>
              <a:latin typeface="Verdana" pitchFamily="34" charset="0"/>
              <a:ea typeface="+mn-ea"/>
              <a:cs typeface="Arial" charset="0"/>
            </a:endParaRPr>
          </a:p>
          <a:p>
            <a:pPr marL="1080967" marR="0" indent="-1080967" algn="just" defTabSz="17998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None/>
              <a:tabLst/>
              <a:defRPr/>
            </a:pPr>
            <a:endParaRPr lang="en-US" sz="16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4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274638" y="184151"/>
            <a:ext cx="9358312" cy="647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1429" tIns="45715" rIns="91429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accent1"/>
              </a:buClr>
              <a:buFont typeface="Verdana" pitchFamily="34" charset="0"/>
              <a:buChar char="n"/>
              <a:defRPr/>
            </a:pPr>
            <a:endParaRPr lang="de-DE" altLang="zh-CN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6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4425" y="685800"/>
            <a:ext cx="7800975" cy="14859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425" y="2286000"/>
            <a:ext cx="7800975" cy="3581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29903" y="6453386"/>
            <a:ext cx="978715" cy="404614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1021" y="6453386"/>
            <a:ext cx="5103174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6598" y="6453386"/>
            <a:ext cx="1296987" cy="404614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6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sldNum="0" hdr="0" ftr="0" dt="0"/>
  <p:txStyles>
    <p:titleStyle>
      <a:lvl1pPr algn="l" defTabSz="79366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+mj-ea"/>
          <a:cs typeface="+mj-cs"/>
        </a:defRPr>
      </a:lvl1pPr>
      <a:lvl2pPr algn="l" defTabSz="79366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defTabSz="79366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defTabSz="79366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defTabSz="79366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148" algn="l" defTabSz="79366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298" algn="l" defTabSz="79366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446" algn="l" defTabSz="79366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595" algn="l" defTabSz="793661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285718" indent="-285718" algn="l" defTabSz="793661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Font typeface="Verdana" pitchFamily="34" charset="0"/>
        <a:defRPr sz="1600">
          <a:solidFill>
            <a:schemeClr val="tx1"/>
          </a:solidFill>
          <a:latin typeface="Arial" charset="0"/>
          <a:ea typeface="+mn-ea"/>
          <a:cs typeface="+mn-cs"/>
        </a:defRPr>
      </a:lvl1pPr>
      <a:lvl2pPr marL="857154" indent="-285718" algn="l" defTabSz="793661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Arial" charset="0"/>
        </a:defRPr>
      </a:lvl2pPr>
      <a:lvl3pPr marL="1809547" indent="-95240" algn="l" defTabSz="793661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Arial" charset="0"/>
        </a:defRPr>
      </a:lvl3pPr>
      <a:lvl4pPr marL="2000026" indent="-628579" algn="l" defTabSz="793661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Arial" charset="0"/>
        </a:defRPr>
      </a:lvl4pPr>
      <a:lvl5pPr marL="2471461" indent="-280957" algn="l" defTabSz="793661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Arial" charset="0"/>
        </a:defRPr>
      </a:lvl5pPr>
      <a:lvl6pPr marL="2928610" indent="-280957" algn="l" defTabSz="793661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+mn-lt"/>
        </a:defRPr>
      </a:lvl6pPr>
      <a:lvl7pPr marL="3385758" indent="-280957" algn="l" defTabSz="793661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+mn-lt"/>
        </a:defRPr>
      </a:lvl7pPr>
      <a:lvl8pPr marL="3842908" indent="-280957" algn="l" defTabSz="793661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+mn-lt"/>
        </a:defRPr>
      </a:lvl8pPr>
      <a:lvl9pPr marL="4300056" indent="-280957" algn="l" defTabSz="793661" rtl="0" eaLnBrk="0" fontAlgn="base" hangingPunct="0">
        <a:spcBef>
          <a:spcPct val="50000"/>
        </a:spcBef>
        <a:spcAft>
          <a:spcPct val="0"/>
        </a:spcAft>
        <a:buClr>
          <a:schemeClr val="accent1"/>
        </a:buClr>
        <a:buSzPct val="90000"/>
        <a:buFont typeface="Verdana" pitchFamily="34" charset="0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8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6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4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3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1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1" algn="l" defTabSz="9142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56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882"/>
            <a:ext cx="5724622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US" sz="3200" b="1" dirty="0" smtClean="0"/>
              <a:t>Design Considerations	</a:t>
            </a:r>
            <a:endParaRPr lang="en-US" sz="3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43493"/>
              </p:ext>
            </p:extLst>
          </p:nvPr>
        </p:nvGraphicFramePr>
        <p:xfrm>
          <a:off x="64845" y="838899"/>
          <a:ext cx="9182795" cy="519949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591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1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01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Sub system</a:t>
                      </a:r>
                      <a:endParaRPr lang="en-US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Design Considerations</a:t>
                      </a:r>
                      <a:endParaRPr lang="en-US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4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Watering Subsystem</a:t>
                      </a:r>
                      <a:endParaRPr lang="en-US" sz="2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Amount of water to hold.</a:t>
                      </a: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Resistance to corrosion.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Accessibility.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809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Lighting Subsystem</a:t>
                      </a:r>
                      <a:endParaRPr lang="en-US" sz="2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Cost</a:t>
                      </a: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availability.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Energy consumption.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Lifespan.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39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Egg Collection Subsystem</a:t>
                      </a:r>
                      <a:endParaRPr lang="en-US" sz="2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Material</a:t>
                      </a:r>
                      <a:r>
                        <a:rPr lang="en-US" sz="2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size.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Size of the egg.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Mechanical strength</a:t>
                      </a:r>
                      <a:endParaRPr lang="en-US" sz="2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27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882"/>
            <a:ext cx="4801292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US" sz="3200" b="1" dirty="0" smtClean="0"/>
              <a:t>Design Calculations	</a:t>
            </a: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727426"/>
                  </p:ext>
                </p:extLst>
              </p:nvPr>
            </p:nvGraphicFramePr>
            <p:xfrm>
              <a:off x="64845" y="838899"/>
              <a:ext cx="9182795" cy="5159229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1827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64867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000" b="1" dirty="0" smtClean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For the Feeding Subsystem: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i="0" baseline="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T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=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𝑊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baseline="0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Verdana" panose="020B0604030504040204" pitchFamily="34" charset="0"/>
                                        </a:rPr>
                                        <m:t>∝</m:t>
                                      </m:r>
                                    </m:e>
                                  </m:func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baseline="0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Verdana" panose="020B0604030504040204" pitchFamily="34" charset="0"/>
                                        </a:rPr>
                                        <m:t>∅ 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1 −</m:t>
                                  </m:r>
                                  <m:func>
                                    <m:func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baseline="0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Verdana" panose="020B0604030504040204" pitchFamily="34" charset="0"/>
                                        </a:rPr>
                                        <m:t>∝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baseline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Verdana" panose="020B060403050404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nor/>
                                            </m:rPr>
                                            <a:rPr lang="en-US" sz="2400" b="0" dirty="0" smtClean="0">
                                              <a:latin typeface="Verdana" panose="020B0604030504040204" pitchFamily="34" charset="0"/>
                                              <a:ea typeface="Verdana" panose="020B0604030504040204" pitchFamily="34" charset="0"/>
                                              <a:cs typeface="Verdana" panose="020B0604030504040204" pitchFamily="34" charset="0"/>
                                            </a:rPr>
                                            <m:t>×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baseline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Verdana" panose="020B0604030504040204" pitchFamily="34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baseline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Verdana" panose="020B0604030504040204" pitchFamily="34" charset="0"/>
                                            </a:rPr>
                                            <m:t>∅</m:t>
                                          </m:r>
                                        </m:e>
                                      </m:func>
                                    </m:e>
                                  </m:func>
                                </m:den>
                              </m:f>
                            </m:oMath>
                          </a14:m>
                          <a:r>
                            <a:rPr lang="en-US" sz="2400" b="0" dirty="0" smtClean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) ×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b="0" dirty="0" smtClean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=</a:t>
                          </a:r>
                          <a:r>
                            <a:rPr lang="en-US" sz="2000" b="1" dirty="0" smtClean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48.66N-mm </a:t>
                          </a:r>
                          <a:r>
                            <a:rPr lang="en-US" sz="2000" b="0" dirty="0" smtClean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where</a:t>
                          </a:r>
                          <a:r>
                            <a:rPr lang="en-US" sz="2000" b="0" baseline="0" dirty="0" smtClean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T is the torque to be </a:t>
                          </a:r>
                          <a:r>
                            <a:rPr lang="en-US" sz="2000" b="0" baseline="0" dirty="0" smtClean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provided,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∝</m:t>
                              </m:r>
                            </m:oMath>
                          </a14:m>
                          <a:r>
                            <a:rPr lang="en-US" sz="2000" b="0" baseline="0" dirty="0" smtClean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helix angle,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∅ </m:t>
                              </m:r>
                            </m:oMath>
                          </a14:m>
                          <a:r>
                            <a:rPr lang="en-US" sz="2000" b="0" baseline="0" dirty="0" smtClean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virtual friction angle.</a:t>
                          </a:r>
                          <a:endParaRPr lang="en-US" sz="2000" b="0" baseline="0" dirty="0" smtClean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𝜃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0" dirty="0" smtClean="0">
                                      <a:latin typeface="Verdana" panose="020B0604030504040204" pitchFamily="34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×</m:t>
                                  </m:r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𝑉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baseline="0" smtClean="0"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Verdana" panose="020B0604030504040204" pitchFamily="34" charset="0"/>
                                        </a:rPr>
                                        <m:t>∝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dirty="0" smtClean="0">
                                          <a:latin typeface="Verdana" panose="020B0604030504040204" pitchFamily="34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×</m:t>
                                      </m:r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Verdana" panose="020B0604030504040204" pitchFamily="34" charset="0"/>
                                        </a:rPr>
                                        <m:t>𝑑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=251.42</m:t>
                              </m:r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𝑟𝑝𝑚</m:t>
                              </m:r>
                            </m:oMath>
                          </a14:m>
                          <a:r>
                            <a:rPr lang="en-US" sz="2400" b="0" baseline="0" dirty="0" smtClean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</a:t>
                          </a:r>
                          <a:r>
                            <a:rPr lang="en-US" sz="2000" b="0" baseline="0" dirty="0" smtClean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where </a:t>
                          </a:r>
                          <a:r>
                            <a:rPr lang="el-GR" sz="2000" b="0" baseline="0" dirty="0" smtClean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θ</a:t>
                          </a:r>
                          <a:r>
                            <a:rPr lang="en-US" sz="2000" b="0" baseline="0" dirty="0" smtClean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is the lead screw rotational speed.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05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000" b="1" dirty="0" smtClean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For the Waste Management Subsystem: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T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MR</m:t>
                                  </m:r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a</m:t>
                                  </m:r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g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dirty="0" smtClean="0">
                                      <a:latin typeface="Verdana" panose="020B0604030504040204" pitchFamily="34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sin</m:t>
                                  </m:r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Verdana" panose="020B0604030504040204" pitchFamily="34" charset="0"/>
                                    </a:rPr>
                                    <m:t>β</m:t>
                                  </m:r>
                                  <m: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N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800" b="0" i="0" dirty="0" smtClean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= </a:t>
                          </a:r>
                          <a:r>
                            <a:rPr lang="en-US" sz="2000" b="1" i="0" dirty="0" smtClean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26.43N-mm</a:t>
                          </a:r>
                          <a:r>
                            <a:rPr lang="en-US" sz="2000" b="0" i="0" dirty="0" smtClean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,</a:t>
                          </a:r>
                          <a:r>
                            <a:rPr lang="en-US" sz="2000" b="0" i="0" baseline="0" dirty="0" smtClean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where T is the torque to be </a:t>
                          </a:r>
                          <a:r>
                            <a:rPr lang="en-US" sz="2000" b="0" i="0" baseline="0" dirty="0" smtClean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provided, N no of motors</a:t>
                          </a:r>
                          <a:endParaRPr lang="en-US" sz="2000" b="0" i="0" dirty="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727426"/>
                  </p:ext>
                </p:extLst>
              </p:nvPr>
            </p:nvGraphicFramePr>
            <p:xfrm>
              <a:off x="64845" y="838899"/>
              <a:ext cx="9182795" cy="5159229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91827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6486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30" r="-66" b="-94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05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5825" r="-66" b="-2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463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39656" y="5571331"/>
            <a:ext cx="3308294" cy="261600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>
              <a:buNone/>
            </a:pPr>
            <a:r>
              <a:rPr lang="de-DE" sz="1100" dirty="0">
                <a:solidFill>
                  <a:schemeClr val="bg1"/>
                </a:solidFill>
              </a:rPr>
              <a:t>[http://www.effectofglobalwarming.com/]</a:t>
            </a:r>
          </a:p>
        </p:txBody>
      </p:sp>
      <p:sp>
        <p:nvSpPr>
          <p:cNvPr id="32" name="Rechteck 31"/>
          <p:cNvSpPr/>
          <p:nvPr/>
        </p:nvSpPr>
        <p:spPr>
          <a:xfrm>
            <a:off x="56456" y="2918069"/>
            <a:ext cx="1891393" cy="276989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chemeClr val="bg1"/>
                </a:solidFill>
              </a:rPr>
              <a:t>[http://www.iea.org/]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44947"/>
            <a:ext cx="5484171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US" sz="3200" b="1" kern="0" dirty="0" smtClean="0">
                <a:ea typeface="Verdana" panose="020B0604030504040204" pitchFamily="34" charset="0"/>
                <a:cs typeface="Verdana" panose="020B0604030504040204" pitchFamily="34" charset="0"/>
              </a:rPr>
              <a:t>Initial Project Designs </a:t>
            </a:r>
            <a:endParaRPr lang="en-US" sz="3600" b="1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900259"/>
            <a:ext cx="7243762" cy="644827"/>
          </a:xfrm>
          <a:prstGeom prst="rect">
            <a:avLst/>
          </a:prstGeom>
        </p:spPr>
        <p:txBody>
          <a:bodyPr lIns="91429" tIns="45715" rIns="91429" bIns="45715"/>
          <a:lstStyle>
            <a:lvl1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endParaRPr lang="en-US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29" y="839897"/>
            <a:ext cx="7454823" cy="521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39656" y="5571331"/>
            <a:ext cx="3308294" cy="261600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>
              <a:buNone/>
            </a:pPr>
            <a:r>
              <a:rPr lang="de-DE" sz="1100" dirty="0">
                <a:solidFill>
                  <a:schemeClr val="bg1"/>
                </a:solidFill>
              </a:rPr>
              <a:t>[http://www.effectofglobalwarming.com/]</a:t>
            </a:r>
          </a:p>
        </p:txBody>
      </p:sp>
      <p:sp>
        <p:nvSpPr>
          <p:cNvPr id="32" name="Rechteck 31"/>
          <p:cNvSpPr/>
          <p:nvPr/>
        </p:nvSpPr>
        <p:spPr>
          <a:xfrm>
            <a:off x="56456" y="2918069"/>
            <a:ext cx="1891393" cy="276989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chemeClr val="bg1"/>
                </a:solidFill>
              </a:rPr>
              <a:t>[http://www.iea.org/]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44947"/>
            <a:ext cx="5484171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US" sz="3200" b="1" kern="0" dirty="0" smtClean="0">
                <a:ea typeface="Verdana" panose="020B0604030504040204" pitchFamily="34" charset="0"/>
                <a:cs typeface="Verdana" panose="020B0604030504040204" pitchFamily="34" charset="0"/>
              </a:rPr>
              <a:t>Initial Project Designs </a:t>
            </a:r>
            <a:endParaRPr lang="en-US" sz="3600" b="1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900259"/>
            <a:ext cx="7243762" cy="644827"/>
          </a:xfrm>
          <a:prstGeom prst="rect">
            <a:avLst/>
          </a:prstGeom>
        </p:spPr>
        <p:txBody>
          <a:bodyPr lIns="91429" tIns="45715" rIns="91429" bIns="45715"/>
          <a:lstStyle>
            <a:lvl1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endParaRPr lang="en-US" kern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2" y="900259"/>
            <a:ext cx="7986888" cy="515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5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49934"/>
            <a:ext cx="7708705" cy="52409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80049" y="749934"/>
            <a:ext cx="2809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Full Mechanical design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" y="44947"/>
            <a:ext cx="2685328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US" sz="3200" b="1" kern="0" dirty="0" smtClean="0">
                <a:ea typeface="Verdana" panose="020B0604030504040204" pitchFamily="34" charset="0"/>
                <a:cs typeface="Verdana" panose="020B0604030504040204" pitchFamily="34" charset="0"/>
              </a:rPr>
              <a:t>Redesigns </a:t>
            </a:r>
            <a:endParaRPr lang="en-US" sz="3600" b="1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1505" y="4007684"/>
            <a:ext cx="3311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Justification: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To accommodate the 1000mm lead screw</a:t>
            </a:r>
          </a:p>
        </p:txBody>
      </p:sp>
    </p:spTree>
    <p:extLst>
      <p:ext uri="{BB962C8B-B14F-4D97-AF65-F5344CB8AC3E}">
        <p14:creationId xmlns:p14="http://schemas.microsoft.com/office/powerpoint/2010/main" val="227023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39656" y="5571331"/>
            <a:ext cx="3308294" cy="261600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>
              <a:buNone/>
            </a:pPr>
            <a:r>
              <a:rPr lang="de-DE" sz="1100" dirty="0">
                <a:solidFill>
                  <a:schemeClr val="bg1"/>
                </a:solidFill>
              </a:rPr>
              <a:t>[http://www.effectofglobalwarming.com/]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900259"/>
            <a:ext cx="7243762" cy="644827"/>
          </a:xfrm>
          <a:prstGeom prst="rect">
            <a:avLst/>
          </a:prstGeom>
        </p:spPr>
        <p:txBody>
          <a:bodyPr lIns="91429" tIns="45715" rIns="91429" bIns="45715"/>
          <a:lstStyle>
            <a:lvl1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endParaRPr 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1265145" y="718108"/>
            <a:ext cx="6134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Caging System</a:t>
            </a:r>
            <a:endParaRPr lang="en-US" sz="1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60" y="1056662"/>
            <a:ext cx="6566084" cy="49762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77365" y="1012014"/>
            <a:ext cx="317412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Materials used: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0.5 mm square steel tubes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Mild steel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3×3 </a:t>
            </a:r>
            <a:r>
              <a:rPr lang="en-US" sz="1600" dirty="0"/>
              <a:t>welded low carbon steel mesh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" y="44947"/>
            <a:ext cx="2685328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US" sz="3200" b="1" kern="0" dirty="0" smtClean="0">
                <a:ea typeface="Verdana" panose="020B0604030504040204" pitchFamily="34" charset="0"/>
                <a:cs typeface="Verdana" panose="020B0604030504040204" pitchFamily="34" charset="0"/>
              </a:rPr>
              <a:t>Redesigns </a:t>
            </a:r>
            <a:endParaRPr lang="en-US" sz="3600" b="1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99283" y="2998691"/>
            <a:ext cx="209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Justification: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To save on materials used</a:t>
            </a:r>
          </a:p>
        </p:txBody>
      </p:sp>
    </p:spTree>
    <p:extLst>
      <p:ext uri="{BB962C8B-B14F-4D97-AF65-F5344CB8AC3E}">
        <p14:creationId xmlns:p14="http://schemas.microsoft.com/office/powerpoint/2010/main" val="8673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39656" y="5571331"/>
            <a:ext cx="3308294" cy="261600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>
              <a:buNone/>
            </a:pPr>
            <a:r>
              <a:rPr lang="de-DE" sz="1100" dirty="0">
                <a:solidFill>
                  <a:schemeClr val="bg1"/>
                </a:solidFill>
              </a:rPr>
              <a:t>[http://www.effectofglobalwarming.com/]</a:t>
            </a:r>
          </a:p>
        </p:txBody>
      </p:sp>
      <p:sp>
        <p:nvSpPr>
          <p:cNvPr id="32" name="Rechteck 31"/>
          <p:cNvSpPr/>
          <p:nvPr/>
        </p:nvSpPr>
        <p:spPr>
          <a:xfrm>
            <a:off x="56456" y="2918069"/>
            <a:ext cx="1891393" cy="276989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chemeClr val="bg1"/>
                </a:solidFill>
              </a:rPr>
              <a:t>[http://www.iea.org/]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44947"/>
            <a:ext cx="2685328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US" sz="3200" b="1" kern="0" dirty="0" smtClean="0">
                <a:ea typeface="Verdana" panose="020B0604030504040204" pitchFamily="34" charset="0"/>
                <a:cs typeface="Verdana" panose="020B0604030504040204" pitchFamily="34" charset="0"/>
              </a:rPr>
              <a:t>Redesigns </a:t>
            </a:r>
            <a:endParaRPr lang="en-US" sz="3600" b="1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900259"/>
            <a:ext cx="7243762" cy="644827"/>
          </a:xfrm>
          <a:prstGeom prst="rect">
            <a:avLst/>
          </a:prstGeom>
        </p:spPr>
        <p:txBody>
          <a:bodyPr lIns="91429" tIns="45715" rIns="91429" bIns="45715"/>
          <a:lstStyle>
            <a:lvl1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endParaRPr 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39655" y="919945"/>
            <a:ext cx="2645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Feeding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9047"/>
            <a:ext cx="7968984" cy="44355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08800" y="2650703"/>
            <a:ext cx="209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Justification: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To improve on the structural integrity of the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6768" y="799836"/>
            <a:ext cx="317412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Materials used: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0.5 mm square steel tubes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Mild steel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Aluminium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PLA plastic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51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39656" y="5571331"/>
            <a:ext cx="3308294" cy="261600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>
              <a:buNone/>
            </a:pPr>
            <a:r>
              <a:rPr lang="de-DE" sz="1100" dirty="0">
                <a:solidFill>
                  <a:schemeClr val="bg1"/>
                </a:solidFill>
              </a:rPr>
              <a:t>[http://www.effectofglobalwarming.com/]</a:t>
            </a:r>
          </a:p>
        </p:txBody>
      </p:sp>
      <p:sp>
        <p:nvSpPr>
          <p:cNvPr id="32" name="Rechteck 31"/>
          <p:cNvSpPr/>
          <p:nvPr/>
        </p:nvSpPr>
        <p:spPr>
          <a:xfrm>
            <a:off x="56456" y="2918069"/>
            <a:ext cx="1891393" cy="276989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chemeClr val="bg1"/>
                </a:solidFill>
              </a:rPr>
              <a:t>[http://www.iea.org/]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44947"/>
            <a:ext cx="2685328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US" sz="3200" b="1" kern="0" dirty="0" smtClean="0">
                <a:ea typeface="Verdana" panose="020B0604030504040204" pitchFamily="34" charset="0"/>
                <a:cs typeface="Verdana" panose="020B0604030504040204" pitchFamily="34" charset="0"/>
              </a:rPr>
              <a:t>Redesigns </a:t>
            </a:r>
            <a:endParaRPr lang="en-US" sz="3600" b="1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900259"/>
            <a:ext cx="7243762" cy="644827"/>
          </a:xfrm>
          <a:prstGeom prst="rect">
            <a:avLst/>
          </a:prstGeom>
        </p:spPr>
        <p:txBody>
          <a:bodyPr lIns="91429" tIns="45715" rIns="91429" bIns="45715"/>
          <a:lstStyle>
            <a:lvl1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endParaRPr lang="en-US" kern="0" dirty="0"/>
          </a:p>
        </p:txBody>
      </p:sp>
      <p:sp>
        <p:nvSpPr>
          <p:cNvPr id="4" name="TextBox 3"/>
          <p:cNvSpPr txBox="1"/>
          <p:nvPr/>
        </p:nvSpPr>
        <p:spPr>
          <a:xfrm>
            <a:off x="122663" y="900259"/>
            <a:ext cx="649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Watering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3" y="1750912"/>
            <a:ext cx="8148689" cy="38204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30071" y="2918069"/>
            <a:ext cx="28759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Justification:</a:t>
            </a:r>
          </a:p>
          <a:p>
            <a:r>
              <a:rPr lang="en-US" sz="2000" dirty="0" smtClean="0"/>
              <a:t>To improve on the structural integrity of the subsystem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096885" y="864971"/>
            <a:ext cx="28091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Materials used: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Mild steel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PVC pipe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Water nipple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Plastic tank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13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44947"/>
            <a:ext cx="2300608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US" sz="3200" b="1" kern="0" dirty="0">
                <a:ea typeface="Verdana" panose="020B0604030504040204" pitchFamily="34" charset="0"/>
                <a:cs typeface="Verdana" panose="020B0604030504040204" pitchFamily="34" charset="0"/>
              </a:rPr>
              <a:t>Redesign</a:t>
            </a:r>
            <a:endParaRPr lang="en-US" sz="3600" b="1" kern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89" y="1088488"/>
            <a:ext cx="7891487" cy="4964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756290"/>
            <a:ext cx="3456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Full Mechanical design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5702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44947"/>
            <a:ext cx="5971484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US" sz="3200" b="1" kern="0" dirty="0" smtClean="0">
                <a:ea typeface="Verdana" panose="020B0604030504040204" pitchFamily="34" charset="0"/>
                <a:cs typeface="Verdana" panose="020B0604030504040204" pitchFamily="34" charset="0"/>
              </a:rPr>
              <a:t>Fabrication: Project Flow</a:t>
            </a:r>
            <a:endParaRPr lang="en-US" sz="3600" b="1" kern="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6471516"/>
              </p:ext>
            </p:extLst>
          </p:nvPr>
        </p:nvGraphicFramePr>
        <p:xfrm>
          <a:off x="56456" y="837488"/>
          <a:ext cx="9767052" cy="5093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710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>
          <a:xfrm>
            <a:off x="39656" y="5571331"/>
            <a:ext cx="3308294" cy="261600"/>
          </a:xfrm>
          <a:prstGeom prst="rect">
            <a:avLst/>
          </a:prstGeom>
        </p:spPr>
        <p:txBody>
          <a:bodyPr wrap="square" lIns="91429" tIns="45715" rIns="91429" bIns="45715">
            <a:spAutoFit/>
          </a:bodyPr>
          <a:lstStyle/>
          <a:p>
            <a:pPr>
              <a:buNone/>
            </a:pPr>
            <a:r>
              <a:rPr lang="de-DE" sz="1100" dirty="0">
                <a:solidFill>
                  <a:schemeClr val="bg1"/>
                </a:solidFill>
              </a:rPr>
              <a:t>[http://www.effectofglobalwarming.com/]</a:t>
            </a:r>
          </a:p>
        </p:txBody>
      </p:sp>
      <p:sp>
        <p:nvSpPr>
          <p:cNvPr id="32" name="Rechteck 31"/>
          <p:cNvSpPr/>
          <p:nvPr/>
        </p:nvSpPr>
        <p:spPr>
          <a:xfrm>
            <a:off x="56456" y="2918069"/>
            <a:ext cx="1891393" cy="276989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chemeClr val="bg1"/>
                </a:solidFill>
              </a:rPr>
              <a:t>[http://www.iea.org/]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692" y="906306"/>
            <a:ext cx="7454006" cy="4795825"/>
          </a:xfrm>
          <a:prstGeom prst="rect">
            <a:avLst/>
          </a:prstGeom>
        </p:spPr>
        <p:txBody>
          <a:bodyPr vert="horz" lIns="91429" tIns="45715" rIns="91429" bIns="45715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ABSTRACT</a:t>
            </a:r>
            <a:endParaRPr lang="en-US" sz="2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STATEMENT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OBJECTIVES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EXPECTED OUTCOME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LITERATURE REVIEW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CONSIDERATIONS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DESIGN CALCULATIONS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INITIAL DESIGNS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REDESIGNS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FABRICATION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AND DISCUSSION</a:t>
            </a:r>
          </a:p>
          <a:p>
            <a:r>
              <a:rPr lang="en-US" sz="2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CONCLUSION AND RECOMMENDATIONS</a:t>
            </a:r>
          </a:p>
          <a:p>
            <a:endParaRPr lang="en-US" sz="2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74936" y="904574"/>
            <a:ext cx="7243762" cy="644827"/>
          </a:xfrm>
          <a:prstGeom prst="rect">
            <a:avLst/>
          </a:prstGeom>
        </p:spPr>
        <p:txBody>
          <a:bodyPr lIns="91429" tIns="45715" rIns="91429" bIns="45715"/>
          <a:lstStyle>
            <a:lvl1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  <a:ea typeface="+mj-ea"/>
                <a:cs typeface="+mj-cs"/>
              </a:defRPr>
            </a:lvl1pPr>
            <a:lvl2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defTabSz="79375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endParaRPr lang="en-US" kern="0" dirty="0"/>
          </a:p>
        </p:txBody>
      </p:sp>
      <p:sp>
        <p:nvSpPr>
          <p:cNvPr id="3" name="TextBox 2"/>
          <p:cNvSpPr txBox="1"/>
          <p:nvPr/>
        </p:nvSpPr>
        <p:spPr>
          <a:xfrm>
            <a:off x="177421" y="95534"/>
            <a:ext cx="5349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Outline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20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801" y="743606"/>
            <a:ext cx="4624519" cy="52851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" y="44947"/>
            <a:ext cx="7058320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US" sz="3200" b="1" kern="0" dirty="0" smtClean="0">
                <a:ea typeface="Verdana" panose="020B0604030504040204" pitchFamily="34" charset="0"/>
                <a:cs typeface="Verdana" panose="020B0604030504040204" pitchFamily="34" charset="0"/>
              </a:rPr>
              <a:t>Fabrication: Electrical module</a:t>
            </a:r>
            <a:endParaRPr lang="en-US" sz="3600" b="1" kern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3916" y="1530613"/>
            <a:ext cx="300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PCB Design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916118" y="4194986"/>
            <a:ext cx="300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Fabricated PCB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2639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44947"/>
            <a:ext cx="7492735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US" sz="3200" b="1" kern="0" dirty="0" smtClean="0">
                <a:ea typeface="Verdana" panose="020B0604030504040204" pitchFamily="34" charset="0"/>
                <a:cs typeface="Verdana" panose="020B0604030504040204" pitchFamily="34" charset="0"/>
              </a:rPr>
              <a:t>Fabrication: Mechanical module</a:t>
            </a:r>
            <a:endParaRPr lang="en-US" sz="3600" b="1" kern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88" y="765897"/>
            <a:ext cx="8656660" cy="529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2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44947"/>
            <a:ext cx="7492735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US" sz="3200" b="1" kern="0" dirty="0" smtClean="0">
                <a:ea typeface="Verdana" panose="020B0604030504040204" pitchFamily="34" charset="0"/>
                <a:cs typeface="Verdana" panose="020B0604030504040204" pitchFamily="34" charset="0"/>
              </a:rPr>
              <a:t>Fabrication: Mechanical module</a:t>
            </a:r>
            <a:endParaRPr lang="en-US" sz="3600" b="1" kern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05" y="801700"/>
            <a:ext cx="4642801" cy="52957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16563" y="1677759"/>
            <a:ext cx="300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Side view</a:t>
            </a:r>
            <a:endParaRPr lang="en-US" sz="1600" b="1" dirty="0"/>
          </a:p>
        </p:txBody>
      </p:sp>
      <p:sp>
        <p:nvSpPr>
          <p:cNvPr id="5" name="Line Callout 3 4"/>
          <p:cNvSpPr/>
          <p:nvPr/>
        </p:nvSpPr>
        <p:spPr bwMode="auto">
          <a:xfrm>
            <a:off x="357352" y="1093076"/>
            <a:ext cx="1786757" cy="246221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626038"/>
              <a:gd name="adj8" fmla="val 185424"/>
            </a:avLst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 typeface="Verdana" pitchFamily="34" charset="0"/>
              <a:buChar char="n"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Feeding system</a:t>
            </a:r>
          </a:p>
        </p:txBody>
      </p:sp>
    </p:spTree>
    <p:extLst>
      <p:ext uri="{BB962C8B-B14F-4D97-AF65-F5344CB8AC3E}">
        <p14:creationId xmlns:p14="http://schemas.microsoft.com/office/powerpoint/2010/main" val="84878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882"/>
            <a:ext cx="5724622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US" sz="3200" b="1" dirty="0" smtClean="0"/>
              <a:t>Results and Discussion	</a:t>
            </a:r>
            <a:endParaRPr lang="en-US" sz="3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431"/>
              </p:ext>
            </p:extLst>
          </p:nvPr>
        </p:nvGraphicFramePr>
        <p:xfrm>
          <a:off x="0" y="692973"/>
          <a:ext cx="9905999" cy="55778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952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134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Comparison between the Expected</a:t>
                      </a: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Outcomes and the Results</a:t>
                      </a:r>
                      <a:endParaRPr lang="en-US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806312"/>
                  </a:ext>
                </a:extLst>
              </a:tr>
              <a:tr h="5021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u="sng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Expected Outcomes</a:t>
                      </a:r>
                      <a:endParaRPr lang="en-US" sz="2000" b="0" u="sng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u="sng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Results</a:t>
                      </a:r>
                      <a:endParaRPr lang="en-US" sz="2000" u="sng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58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GB" sz="2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Automate the feeding, watering and lighting systems.</a:t>
                      </a:r>
                      <a:endParaRPr lang="en-US" sz="2000" dirty="0" smtClean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feeding, watering and lighting systems were automated.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580">
                <a:tc>
                  <a:txBody>
                    <a:bodyPr/>
                    <a:lstStyle/>
                    <a:p>
                      <a:pPr marL="342900" marR="0" lvl="0" indent="-342900" algn="l" defTabSz="9142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GB" sz="2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Enable remote access of the coop.</a:t>
                      </a:r>
                      <a:endParaRPr lang="en-US" sz="2000" dirty="0" smtClean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coop was accessible remotely via SMS.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580">
                <a:tc>
                  <a:txBody>
                    <a:bodyPr/>
                    <a:lstStyle/>
                    <a:p>
                      <a:pPr marL="342900" marR="0" lvl="0" indent="-342900" algn="l" defTabSz="9142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GB" sz="2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Ensure the coop remain in clean hygienic conditions </a:t>
                      </a:r>
                      <a:endParaRPr lang="en-US" sz="2000" dirty="0" smtClean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waste in the coop was cleaned autonomously.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9025">
                <a:tc>
                  <a:txBody>
                    <a:bodyPr/>
                    <a:lstStyle/>
                    <a:p>
                      <a:pPr marL="342900" marR="0" lvl="0" indent="-342900" algn="l" defTabSz="9142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GB" sz="2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Count the eggs laid and collect them in one area.</a:t>
                      </a:r>
                      <a:endParaRPr lang="en-US" sz="2000" dirty="0" smtClean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sz="2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Eggs were collected at a common point. Sensor</a:t>
                      </a: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generated false positives.</a:t>
                      </a:r>
                      <a:endParaRPr lang="en-US" sz="2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353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2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882"/>
            <a:ext cx="5724622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US" sz="3200" b="1" dirty="0" smtClean="0"/>
              <a:t>Results and Discussion	</a:t>
            </a:r>
            <a:endParaRPr lang="en-US" sz="3200" b="1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57061532"/>
              </p:ext>
            </p:extLst>
          </p:nvPr>
        </p:nvGraphicFramePr>
        <p:xfrm>
          <a:off x="-320414" y="900495"/>
          <a:ext cx="9548304" cy="4778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845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8" y="0"/>
            <a:ext cx="8311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Conclusion 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6478" y="832513"/>
            <a:ext cx="9403307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 smtClean="0"/>
              <a:t>By </a:t>
            </a:r>
            <a:r>
              <a:rPr lang="en-GB" sz="2000" dirty="0"/>
              <a:t>the integration of</a:t>
            </a:r>
            <a:r>
              <a:rPr lang="en-GB" sz="2000" dirty="0" smtClean="0"/>
              <a:t> </a:t>
            </a:r>
            <a:r>
              <a:rPr lang="en-GB" sz="2000" dirty="0"/>
              <a:t>all of the </a:t>
            </a:r>
            <a:r>
              <a:rPr lang="en-GB" sz="2000" dirty="0" smtClean="0"/>
              <a:t>discussed </a:t>
            </a:r>
            <a:r>
              <a:rPr lang="en-GB" sz="2000" dirty="0"/>
              <a:t>designs, the solution that was created </a:t>
            </a:r>
            <a:r>
              <a:rPr lang="en-GB" sz="2000" b="1" dirty="0" smtClean="0"/>
              <a:t>reduced the amount of work and time </a:t>
            </a:r>
            <a:r>
              <a:rPr lang="en-GB" sz="2000" dirty="0" smtClean="0"/>
              <a:t>required to rear chicken. </a:t>
            </a:r>
            <a:r>
              <a:rPr lang="en-GB" sz="2000" dirty="0"/>
              <a:t>The design and fabrication of the automated chicken coop was </a:t>
            </a:r>
            <a:r>
              <a:rPr lang="en-GB" sz="2000" b="1" dirty="0"/>
              <a:t>successfully completed</a:t>
            </a:r>
            <a:r>
              <a:rPr lang="en-GB" sz="2000" dirty="0"/>
              <a:t> and it was able to achieve </a:t>
            </a:r>
            <a:r>
              <a:rPr lang="en-GB" sz="2000" b="1" dirty="0" smtClean="0"/>
              <a:t>most</a:t>
            </a:r>
            <a:r>
              <a:rPr lang="en-GB" sz="2000" dirty="0" smtClean="0"/>
              <a:t> of its objectives.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990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8" y="0"/>
            <a:ext cx="8311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Recommendations  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6478" y="832513"/>
            <a:ext cx="9403307" cy="960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a typeface="Verdana" panose="020B0604030504040204" pitchFamily="34" charset="0"/>
              </a:rPr>
              <a:t>Purchase pillow blocks instead of fabricating.</a:t>
            </a:r>
            <a:endParaRPr lang="en-GB" sz="2000" dirty="0">
              <a:ea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a typeface="Verdana" panose="020B0604030504040204" pitchFamily="34" charset="0"/>
              </a:rPr>
              <a:t>Bench pressing the mesh before welding it onto the floor of the coop to ensure it is </a:t>
            </a:r>
            <a:r>
              <a:rPr lang="en-US" sz="2000" dirty="0" smtClean="0">
                <a:ea typeface="Verdana" panose="020B0604030504040204" pitchFamily="34" charset="0"/>
              </a:rPr>
              <a:t>completely flat.</a:t>
            </a:r>
            <a:endParaRPr lang="en-US" sz="2000" dirty="0">
              <a:ea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a typeface="Verdana" panose="020B0604030504040204" pitchFamily="34" charset="0"/>
              </a:rPr>
              <a:t>Using a lead screw of a large pitch.</a:t>
            </a: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ea typeface="Verdana" panose="020B0604030504040204" pitchFamily="34" charset="0"/>
              </a:rPr>
              <a:t>Carrying out the proper lab test to ensure accurate dimensioning of the silo.</a:t>
            </a:r>
            <a:endParaRPr lang="en-US" sz="2000" dirty="0">
              <a:ea typeface="Verdana" panose="020B060403050404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ea typeface="Verdana" panose="020B0604030504040204" pitchFamily="34" charset="0"/>
              </a:rPr>
              <a:t>The sharp IR sensor for counting eggs is not recommended for the function of counting eggs. A break beam IR sensor was thought as a possible replacement for it.</a:t>
            </a:r>
            <a:endParaRPr lang="en-GB" sz="2000" dirty="0">
              <a:ea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670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8" y="0"/>
            <a:ext cx="8311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Commercial viability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6478" y="832513"/>
            <a:ext cx="940330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Cost based retail pricing: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Cost Of </a:t>
            </a:r>
            <a:r>
              <a:rPr lang="en-GB" dirty="0" smtClean="0"/>
              <a:t>Goods</a:t>
            </a:r>
            <a:r>
              <a:rPr lang="en-GB" dirty="0"/>
              <a:t> </a:t>
            </a:r>
            <a:r>
              <a:rPr lang="en-GB" dirty="0" smtClean="0"/>
              <a:t>Sold </a:t>
            </a:r>
            <a:r>
              <a:rPr lang="en-GB" dirty="0" smtClean="0"/>
              <a:t>× 3= retail price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Assuming C.O.G.S =30,000+15000(for labour)=45,000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Retail price= 135,000/=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000" dirty="0"/>
              <a:t/>
            </a:r>
            <a:br>
              <a:rPr lang="en-GB" sz="2000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840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20762" b="24190"/>
          <a:stretch/>
        </p:blipFill>
        <p:spPr>
          <a:xfrm>
            <a:off x="628745" y="1146776"/>
            <a:ext cx="2984343" cy="23914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25686" b="28824"/>
          <a:stretch/>
        </p:blipFill>
        <p:spPr>
          <a:xfrm>
            <a:off x="4705350" y="1145478"/>
            <a:ext cx="5200650" cy="2392780"/>
          </a:xfrm>
          <a:prstGeom prst="rect">
            <a:avLst/>
          </a:prstGeom>
        </p:spPr>
      </p:pic>
      <p:cxnSp>
        <p:nvCxnSpPr>
          <p:cNvPr id="20" name="Straight Connector 19"/>
          <p:cNvCxnSpPr>
            <a:cxnSpLocks/>
          </p:cNvCxnSpPr>
          <p:nvPr/>
        </p:nvCxnSpPr>
        <p:spPr>
          <a:xfrm>
            <a:off x="0" y="3516406"/>
            <a:ext cx="9906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972933" y="4062693"/>
            <a:ext cx="489980" cy="1075295"/>
          </a:xfrm>
          <a:prstGeom prst="rect">
            <a:avLst/>
          </a:prstGeom>
          <a:noFill/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en-US" sz="6500" spc="41" dirty="0">
                <a:ln w="0">
                  <a:solidFill>
                    <a:schemeClr val="bg1"/>
                  </a:solidFill>
                </a:ln>
                <a:solidFill>
                  <a:srgbClr val="E6142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H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334964" y="4073727"/>
            <a:ext cx="384817" cy="1075295"/>
          </a:xfrm>
          <a:prstGeom prst="rect">
            <a:avLst/>
          </a:prstGeom>
          <a:noFill/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en-US" sz="6500" spc="41" dirty="0">
                <a:ln w="0">
                  <a:solidFill>
                    <a:schemeClr val="bg1"/>
                  </a:solidFill>
                </a:ln>
                <a:solidFill>
                  <a:srgbClr val="E6142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404723" y="4073727"/>
            <a:ext cx="503939" cy="1075295"/>
          </a:xfrm>
          <a:prstGeom prst="rect">
            <a:avLst/>
          </a:prstGeom>
          <a:noFill/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en-US" sz="6500" spc="41" dirty="0">
                <a:ln w="0">
                  <a:solidFill>
                    <a:schemeClr val="bg1"/>
                  </a:solidFill>
                </a:ln>
                <a:solidFill>
                  <a:srgbClr val="E6142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N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720689" y="4066377"/>
            <a:ext cx="469042" cy="1075295"/>
          </a:xfrm>
          <a:prstGeom prst="rect">
            <a:avLst/>
          </a:prstGeom>
          <a:noFill/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en-US" sz="6500" spc="41" dirty="0">
                <a:ln w="0">
                  <a:solidFill>
                    <a:schemeClr val="bg1"/>
                  </a:solidFill>
                </a:ln>
                <a:solidFill>
                  <a:srgbClr val="E6142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131540" y="4084544"/>
            <a:ext cx="456245" cy="1075295"/>
          </a:xfrm>
          <a:prstGeom prst="rect">
            <a:avLst/>
          </a:prstGeom>
          <a:noFill/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en-US" sz="6500" spc="41" dirty="0">
                <a:ln w="0">
                  <a:solidFill>
                    <a:schemeClr val="bg1"/>
                  </a:solidFill>
                </a:ln>
                <a:solidFill>
                  <a:srgbClr val="E6142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K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298668" y="5137987"/>
            <a:ext cx="457408" cy="1075295"/>
          </a:xfrm>
          <a:prstGeom prst="rect">
            <a:avLst/>
          </a:prstGeom>
          <a:noFill/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en-US" sz="6500" spc="41" dirty="0">
                <a:ln w="0">
                  <a:solidFill>
                    <a:schemeClr val="bg1"/>
                  </a:solidFill>
                </a:ln>
                <a:solidFill>
                  <a:srgbClr val="E6142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Y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677903" y="5124773"/>
            <a:ext cx="489980" cy="1075295"/>
          </a:xfrm>
          <a:prstGeom prst="rect">
            <a:avLst/>
          </a:prstGeom>
          <a:noFill/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en-US" sz="6500" spc="41" dirty="0">
                <a:ln w="0">
                  <a:solidFill>
                    <a:schemeClr val="bg1"/>
                  </a:solidFill>
                </a:ln>
                <a:solidFill>
                  <a:srgbClr val="E6142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U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65733" y="5124774"/>
            <a:ext cx="507430" cy="1075295"/>
          </a:xfrm>
          <a:prstGeom prst="rect">
            <a:avLst/>
          </a:prstGeom>
          <a:noFill/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en-US" sz="6500" spc="41" dirty="0">
                <a:ln w="0">
                  <a:solidFill>
                    <a:schemeClr val="bg1"/>
                  </a:solidFill>
                </a:ln>
                <a:solidFill>
                  <a:srgbClr val="E6142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O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372624" y="5149022"/>
            <a:ext cx="489980" cy="1075295"/>
          </a:xfrm>
          <a:prstGeom prst="rect">
            <a:avLst/>
          </a:prstGeom>
          <a:noFill/>
        </p:spPr>
        <p:txBody>
          <a:bodyPr wrap="square" lIns="74295" tIns="37148" rIns="74295" bIns="37148">
            <a:spAutoFit/>
          </a:bodyPr>
          <a:lstStyle/>
          <a:p>
            <a:pPr algn="ctr"/>
            <a:r>
              <a:rPr lang="en-US" sz="6500" spc="41" dirty="0">
                <a:ln w="0">
                  <a:solidFill>
                    <a:schemeClr val="bg1"/>
                  </a:solidFill>
                </a:ln>
                <a:solidFill>
                  <a:srgbClr val="E6142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Book Antiqua" panose="02040602050305030304" pitchFamily="18" charset="0"/>
              </a:rPr>
              <a:t>!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53000" y="3676650"/>
            <a:ext cx="0" cy="236505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1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8" y="0"/>
            <a:ext cx="8311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Abstract</a:t>
            </a:r>
            <a:endParaRPr lang="en-US" sz="32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62538606"/>
              </p:ext>
            </p:extLst>
          </p:nvPr>
        </p:nvGraphicFramePr>
        <p:xfrm>
          <a:off x="136478" y="841117"/>
          <a:ext cx="9527638" cy="5234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912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478" y="0"/>
            <a:ext cx="8311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Problem Statement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6478" y="832513"/>
            <a:ext cx="9403307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In Kenya, a lot of </a:t>
            </a:r>
            <a:r>
              <a:rPr lang="en-US" sz="2000" b="1" dirty="0"/>
              <a:t>manual work </a:t>
            </a:r>
            <a:r>
              <a:rPr lang="en-US" sz="2000" dirty="0"/>
              <a:t>is required in the rearing of poultry birds. By </a:t>
            </a:r>
            <a:r>
              <a:rPr lang="en-US" sz="2000" b="1" dirty="0"/>
              <a:t>automating</a:t>
            </a:r>
            <a:r>
              <a:rPr lang="en-US" sz="2000" dirty="0"/>
              <a:t> certain processes involved in poultry farming will subsequently </a:t>
            </a:r>
            <a:r>
              <a:rPr lang="en-US" sz="2000" b="1" dirty="0"/>
              <a:t>reduce the amount of time and labor </a:t>
            </a:r>
            <a:r>
              <a:rPr lang="en-US" sz="2000" dirty="0"/>
              <a:t>required to rear poultry hens. This thus creates a need to have </a:t>
            </a:r>
            <a:r>
              <a:rPr lang="en-US" sz="2000" b="1" dirty="0"/>
              <a:t>an efficiently automated</a:t>
            </a:r>
            <a:r>
              <a:rPr lang="en-US" sz="2000" dirty="0"/>
              <a:t> chicken housing units that will make rearing of poultry easier.</a:t>
            </a:r>
          </a:p>
        </p:txBody>
      </p:sp>
    </p:spTree>
    <p:extLst>
      <p:ext uri="{BB962C8B-B14F-4D97-AF65-F5344CB8AC3E}">
        <p14:creationId xmlns:p14="http://schemas.microsoft.com/office/powerpoint/2010/main" val="339654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882"/>
            <a:ext cx="2611590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pPr defTabSz="91429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Objectives</a:t>
            </a:r>
            <a:endParaRPr lang="en-GB" sz="1600" b="1" kern="0" dirty="0" smtClean="0">
              <a:solidFill>
                <a:sysClr val="windowText" lastClr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2919" y="907227"/>
            <a:ext cx="8915400" cy="5004618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862" indent="-342862" defTabSz="457148" fontAlgn="auto">
              <a:buClr>
                <a:srgbClr val="E78712"/>
              </a:buClr>
              <a:defRPr/>
            </a:pPr>
            <a:endParaRPr lang="en-US" sz="2000" dirty="0" smtClean="0">
              <a:solidFill>
                <a:sysClr val="windowText" lastClr="000000">
                  <a:lumMod val="75000"/>
                  <a:lumOff val="25000"/>
                </a:sysClr>
              </a:solidFill>
              <a:latin typeface="Century Gothic" panose="020B0502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55343"/>
            <a:ext cx="94083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 smtClean="0"/>
              <a:t>Main Objective</a:t>
            </a:r>
            <a:endParaRPr lang="en-US" sz="2000" u="sng" dirty="0"/>
          </a:p>
          <a:p>
            <a:pPr>
              <a:lnSpc>
                <a:spcPct val="150000"/>
              </a:lnSpc>
            </a:pPr>
            <a:r>
              <a:rPr lang="en-US" sz="2000" dirty="0">
                <a:ea typeface="Verdana" panose="020B0604030504040204" pitchFamily="34" charset="0"/>
              </a:rPr>
              <a:t>To design and fabricate an automated chicken coop system</a:t>
            </a:r>
            <a:r>
              <a:rPr lang="en-US" sz="2000" dirty="0" smtClean="0">
                <a:ea typeface="Verdana" panose="020B060403050404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u="sng" dirty="0"/>
              <a:t>Specific Objectives</a:t>
            </a: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To </a:t>
            </a:r>
            <a:r>
              <a:rPr lang="en-US" sz="2000" dirty="0"/>
              <a:t>design a system that </a:t>
            </a:r>
            <a:r>
              <a:rPr lang="en-US" sz="2000" b="1" dirty="0"/>
              <a:t>monitors the amount of feed </a:t>
            </a:r>
            <a:r>
              <a:rPr lang="en-US" sz="2000" dirty="0"/>
              <a:t>and </a:t>
            </a:r>
            <a:r>
              <a:rPr lang="en-US" sz="2000" b="1" dirty="0"/>
              <a:t>water</a:t>
            </a:r>
            <a:r>
              <a:rPr lang="en-US" sz="2000" dirty="0"/>
              <a:t> available for the chickens.</a:t>
            </a: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To </a:t>
            </a:r>
            <a:r>
              <a:rPr lang="en-US" sz="2000" dirty="0"/>
              <a:t>design a system that </a:t>
            </a:r>
            <a:r>
              <a:rPr lang="en-US" sz="2000" b="1" dirty="0"/>
              <a:t>counts</a:t>
            </a:r>
            <a:r>
              <a:rPr lang="en-US" sz="2000" dirty="0"/>
              <a:t> and </a:t>
            </a:r>
            <a:r>
              <a:rPr lang="en-US" sz="2000" b="1" dirty="0"/>
              <a:t>collects at some point the eggs laid</a:t>
            </a:r>
            <a:r>
              <a:rPr lang="en-US" sz="2000" dirty="0"/>
              <a:t>. </a:t>
            </a: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To </a:t>
            </a:r>
            <a:r>
              <a:rPr lang="en-US" sz="2000" dirty="0"/>
              <a:t>design a system that allows for </a:t>
            </a:r>
            <a:r>
              <a:rPr lang="en-US" sz="2000" b="1" dirty="0"/>
              <a:t>remote access </a:t>
            </a:r>
            <a:r>
              <a:rPr lang="en-US" sz="2000" dirty="0"/>
              <a:t>of the </a:t>
            </a:r>
            <a:r>
              <a:rPr lang="en-US" sz="2000" b="1" dirty="0"/>
              <a:t>chicken coop</a:t>
            </a:r>
            <a:r>
              <a:rPr lang="en-US" sz="2000" dirty="0"/>
              <a:t>. </a:t>
            </a: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To </a:t>
            </a:r>
            <a:r>
              <a:rPr lang="en-US" sz="2000" dirty="0"/>
              <a:t>design a system that </a:t>
            </a:r>
            <a:r>
              <a:rPr lang="en-US" sz="2000" b="1" dirty="0"/>
              <a:t>manages waste removal </a:t>
            </a:r>
            <a:r>
              <a:rPr lang="en-US" sz="2000" dirty="0"/>
              <a:t>from the chicken coop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318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882"/>
            <a:ext cx="4732364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pPr defTabSz="91429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Expected Outcomes</a:t>
            </a:r>
            <a:endParaRPr lang="en-GB" sz="1600" b="1" kern="0" dirty="0" smtClean="0">
              <a:solidFill>
                <a:sysClr val="windowText" lastClr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80278210"/>
              </p:ext>
            </p:extLst>
          </p:nvPr>
        </p:nvGraphicFramePr>
        <p:xfrm>
          <a:off x="-512748" y="581115"/>
          <a:ext cx="9664117" cy="544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815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882"/>
            <a:ext cx="4296347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US" sz="3200" b="1" dirty="0"/>
              <a:t>Literature Review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07658"/>
            <a:ext cx="5580993" cy="4477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936098"/>
            <a:ext cx="635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Some of the currently existing systems include: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674068" y="1507659"/>
            <a:ext cx="305716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Its gap analysis:</a:t>
            </a: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It is a mechanical system that still requires a sufficient amount of time and labor.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9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882"/>
            <a:ext cx="4296347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US" sz="3200" b="1" dirty="0"/>
              <a:t>Literature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36098"/>
            <a:ext cx="635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Some of the currently existing systems include: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368954" y="1507659"/>
            <a:ext cx="4362276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Its gap analysis:</a:t>
            </a:r>
          </a:p>
          <a:p>
            <a:pPr marL="342900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It is expensive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6" y="1507659"/>
            <a:ext cx="4641750" cy="40206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926" y="5620624"/>
            <a:ext cx="4187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Automated Chicken Coop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7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9882"/>
            <a:ext cx="5724622" cy="584765"/>
          </a:xfrm>
          <a:prstGeom prst="rect">
            <a:avLst/>
          </a:prstGeom>
        </p:spPr>
        <p:txBody>
          <a:bodyPr wrap="none" lIns="91429" tIns="45715" rIns="91429" bIns="45715">
            <a:spAutoFit/>
          </a:bodyPr>
          <a:lstStyle/>
          <a:p>
            <a:r>
              <a:rPr lang="en-US" sz="3200" b="1" dirty="0" smtClean="0"/>
              <a:t>Design Considerations	</a:t>
            </a:r>
            <a:endParaRPr lang="en-US" sz="3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51838"/>
              </p:ext>
            </p:extLst>
          </p:nvPr>
        </p:nvGraphicFramePr>
        <p:xfrm>
          <a:off x="64845" y="658461"/>
          <a:ext cx="9758663" cy="54181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7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7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Sub system</a:t>
                      </a:r>
                      <a:endParaRPr lang="en-US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Design Considerations</a:t>
                      </a:r>
                      <a:endParaRPr lang="en-US" sz="2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15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Caging Structure</a:t>
                      </a:r>
                      <a:endParaRPr lang="en-US" sz="2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Space and ventilation.</a:t>
                      </a:r>
                    </a:p>
                    <a:p>
                      <a:pPr marL="342900" marR="0" indent="-342900" algn="l" defTabSz="9142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Structural strength.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Aesthetic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1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Feeding Subsystem</a:t>
                      </a:r>
                      <a:endParaRPr lang="en-US" sz="2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Material</a:t>
                      </a:r>
                      <a:r>
                        <a:rPr lang="en-US" sz="2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and size.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Amount of feed transmitted.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Feed transmission system.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Feed storage system. </a:t>
                      </a:r>
                      <a:endParaRPr lang="en-US" sz="2000" dirty="0" smtClean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1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b="1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Waste Management Subsystem</a:t>
                      </a:r>
                      <a:endParaRPr lang="en-US" sz="2000" b="1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Simplicity</a:t>
                      </a: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and effectiveness.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Cost.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Material.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87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8_Vortrag 1302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8_Vortrag 1302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 typeface="Verdana" pitchFamily="34" charset="0"/>
          <a:buChar char="n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 typeface="Verdana" pitchFamily="34" charset="0"/>
          <a:buChar char="n"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Vortrag 13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A1914"/>
        </a:accent1>
        <a:accent2>
          <a:srgbClr val="002F5C"/>
        </a:accent2>
        <a:accent3>
          <a:srgbClr val="FFFFFF"/>
        </a:accent3>
        <a:accent4>
          <a:srgbClr val="000000"/>
        </a:accent4>
        <a:accent5>
          <a:srgbClr val="FCABAA"/>
        </a:accent5>
        <a:accent6>
          <a:srgbClr val="002A53"/>
        </a:accent6>
        <a:hlink>
          <a:srgbClr val="81A7CD"/>
        </a:hlink>
        <a:folHlink>
          <a:srgbClr val="EDEDE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trag 1302 2">
        <a:dk1>
          <a:srgbClr val="808080"/>
        </a:dk1>
        <a:lt1>
          <a:srgbClr val="FFFFFF"/>
        </a:lt1>
        <a:dk2>
          <a:srgbClr val="00257E"/>
        </a:dk2>
        <a:lt2>
          <a:srgbClr val="FFFFFF"/>
        </a:lt2>
        <a:accent1>
          <a:srgbClr val="FA1914"/>
        </a:accent1>
        <a:accent2>
          <a:srgbClr val="FFFFFF"/>
        </a:accent2>
        <a:accent3>
          <a:srgbClr val="AAACC0"/>
        </a:accent3>
        <a:accent4>
          <a:srgbClr val="DADADA"/>
        </a:accent4>
        <a:accent5>
          <a:srgbClr val="FCABAA"/>
        </a:accent5>
        <a:accent6>
          <a:srgbClr val="E7E7E7"/>
        </a:accent6>
        <a:hlink>
          <a:srgbClr val="81A7CD"/>
        </a:hlink>
        <a:folHlink>
          <a:srgbClr val="EDEDE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CBCBCB"/>
      </a:accent1>
      <a:accent2>
        <a:srgbClr val="868686"/>
      </a:accent2>
      <a:accent3>
        <a:srgbClr val="FFFFFF"/>
      </a:accent3>
      <a:accent4>
        <a:srgbClr val="000000"/>
      </a:accent4>
      <a:accent5>
        <a:srgbClr val="E2E2E2"/>
      </a:accent5>
      <a:accent6>
        <a:srgbClr val="797979"/>
      </a:accent6>
      <a:hlink>
        <a:srgbClr val="4D4D4D"/>
      </a:hlink>
      <a:folHlink>
        <a:srgbClr val="EAEAE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1263</Words>
  <Application>Microsoft Office PowerPoint</Application>
  <PresentationFormat>A4 Paper (210x297 mm)</PresentationFormat>
  <Paragraphs>258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宋体</vt:lpstr>
      <vt:lpstr>宋体</vt:lpstr>
      <vt:lpstr>Arial</vt:lpstr>
      <vt:lpstr>Book Antiqua</vt:lpstr>
      <vt:lpstr>Cambria Math</vt:lpstr>
      <vt:lpstr>Century Gothic</vt:lpstr>
      <vt:lpstr>Courier New</vt:lpstr>
      <vt:lpstr>Times New Roman</vt:lpstr>
      <vt:lpstr>Verdana</vt:lpstr>
      <vt:lpstr>Wingdings 3</vt:lpstr>
      <vt:lpstr>8_Vortrag 1302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Nyash</dc:creator>
  <cp:lastModifiedBy>Nyash</cp:lastModifiedBy>
  <cp:revision>70</cp:revision>
  <dcterms:modified xsi:type="dcterms:W3CDTF">2018-08-10T08:57:28Z</dcterms:modified>
</cp:coreProperties>
</file>