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varScale="1">
        <p:scale>
          <a:sx n="92" d="100"/>
          <a:sy n="92" d="100"/>
        </p:scale>
        <p:origin x="125"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rnando H. Galán" userId="dd2aabc0b4f12133" providerId="LiveId" clId="{E3DD69AA-101D-4FF9-BA59-CD93960980E3}"/>
    <pc:docChg chg="undo custSel delSld modSld">
      <pc:chgData name="Fernando H. Galán" userId="dd2aabc0b4f12133" providerId="LiveId" clId="{E3DD69AA-101D-4FF9-BA59-CD93960980E3}" dt="2024-09-25T20:16:43.159" v="91" actId="1076"/>
      <pc:docMkLst>
        <pc:docMk/>
      </pc:docMkLst>
      <pc:sldChg chg="modSp mod">
        <pc:chgData name="Fernando H. Galán" userId="dd2aabc0b4f12133" providerId="LiveId" clId="{E3DD69AA-101D-4FF9-BA59-CD93960980E3}" dt="2024-09-25T20:13:31.443" v="63" actId="20577"/>
        <pc:sldMkLst>
          <pc:docMk/>
          <pc:sldMk cId="2233266393" sldId="256"/>
        </pc:sldMkLst>
        <pc:spChg chg="mod">
          <ac:chgData name="Fernando H. Galán" userId="dd2aabc0b4f12133" providerId="LiveId" clId="{E3DD69AA-101D-4FF9-BA59-CD93960980E3}" dt="2024-09-25T20:13:31.443" v="63" actId="20577"/>
          <ac:spMkLst>
            <pc:docMk/>
            <pc:sldMk cId="2233266393" sldId="256"/>
            <ac:spMk id="3" creationId="{88168B93-231E-4652-8AAA-A9032B24B0AB}"/>
          </ac:spMkLst>
        </pc:spChg>
      </pc:sldChg>
      <pc:sldChg chg="modSp mod">
        <pc:chgData name="Fernando H. Galán" userId="dd2aabc0b4f12133" providerId="LiveId" clId="{E3DD69AA-101D-4FF9-BA59-CD93960980E3}" dt="2024-09-25T20:16:43.159" v="91" actId="1076"/>
        <pc:sldMkLst>
          <pc:docMk/>
          <pc:sldMk cId="4242648871" sldId="257"/>
        </pc:sldMkLst>
        <pc:spChg chg="mod">
          <ac:chgData name="Fernando H. Galán" userId="dd2aabc0b4f12133" providerId="LiveId" clId="{E3DD69AA-101D-4FF9-BA59-CD93960980E3}" dt="2024-09-25T20:16:31.201" v="84" actId="1076"/>
          <ac:spMkLst>
            <pc:docMk/>
            <pc:sldMk cId="4242648871" sldId="257"/>
            <ac:spMk id="17" creationId="{9BAC964A-955D-4230-AAEA-90CE54323A8A}"/>
          </ac:spMkLst>
        </pc:spChg>
        <pc:spChg chg="mod">
          <ac:chgData name="Fernando H. Galán" userId="dd2aabc0b4f12133" providerId="LiveId" clId="{E3DD69AA-101D-4FF9-BA59-CD93960980E3}" dt="2024-09-25T20:16:27.907" v="83" actId="1076"/>
          <ac:spMkLst>
            <pc:docMk/>
            <pc:sldMk cId="4242648871" sldId="257"/>
            <ac:spMk id="23" creationId="{E51926B1-D29C-4EFD-A725-DA1B4FB288CD}"/>
          </ac:spMkLst>
        </pc:spChg>
        <pc:spChg chg="mod">
          <ac:chgData name="Fernando H. Galán" userId="dd2aabc0b4f12133" providerId="LiveId" clId="{E3DD69AA-101D-4FF9-BA59-CD93960980E3}" dt="2024-09-25T20:16:43.159" v="91" actId="1076"/>
          <ac:spMkLst>
            <pc:docMk/>
            <pc:sldMk cId="4242648871" sldId="257"/>
            <ac:spMk id="29" creationId="{A03592F1-EA03-4D38-910B-838F380ED7DC}"/>
          </ac:spMkLst>
        </pc:spChg>
        <pc:spChg chg="mod">
          <ac:chgData name="Fernando H. Galán" userId="dd2aabc0b4f12133" providerId="LiveId" clId="{E3DD69AA-101D-4FF9-BA59-CD93960980E3}" dt="2024-09-25T20:15:38.544" v="65" actId="20577"/>
          <ac:spMkLst>
            <pc:docMk/>
            <pc:sldMk cId="4242648871" sldId="257"/>
            <ac:spMk id="33" creationId="{1C3BB086-8A34-405D-B05C-A19696C2B139}"/>
          </ac:spMkLst>
        </pc:spChg>
        <pc:spChg chg="mod">
          <ac:chgData name="Fernando H. Galán" userId="dd2aabc0b4f12133" providerId="LiveId" clId="{E3DD69AA-101D-4FF9-BA59-CD93960980E3}" dt="2024-09-25T20:15:43.390" v="67" actId="20577"/>
          <ac:spMkLst>
            <pc:docMk/>
            <pc:sldMk cId="4242648871" sldId="257"/>
            <ac:spMk id="35" creationId="{0426C60F-9885-4E7C-94E5-4D6C45EA1BE0}"/>
          </ac:spMkLst>
        </pc:spChg>
        <pc:spChg chg="mod">
          <ac:chgData name="Fernando H. Galán" userId="dd2aabc0b4f12133" providerId="LiveId" clId="{E3DD69AA-101D-4FF9-BA59-CD93960980E3}" dt="2024-09-25T20:15:48.379" v="69" actId="20577"/>
          <ac:spMkLst>
            <pc:docMk/>
            <pc:sldMk cId="4242648871" sldId="257"/>
            <ac:spMk id="37" creationId="{5190F444-6205-4F19-96F4-33342939F675}"/>
          </ac:spMkLst>
        </pc:spChg>
        <pc:spChg chg="mod">
          <ac:chgData name="Fernando H. Galán" userId="dd2aabc0b4f12133" providerId="LiveId" clId="{E3DD69AA-101D-4FF9-BA59-CD93960980E3}" dt="2024-09-25T20:16:03.315" v="73" actId="20577"/>
          <ac:spMkLst>
            <pc:docMk/>
            <pc:sldMk cId="4242648871" sldId="257"/>
            <ac:spMk id="38" creationId="{B85732AD-542C-4E48-9C79-40F743BC7C08}"/>
          </ac:spMkLst>
        </pc:spChg>
      </pc:sldChg>
      <pc:sldChg chg="del">
        <pc:chgData name="Fernando H. Galán" userId="dd2aabc0b4f12133" providerId="LiveId" clId="{E3DD69AA-101D-4FF9-BA59-CD93960980E3}" dt="2024-09-25T20:11:12.969" v="2" actId="47"/>
        <pc:sldMkLst>
          <pc:docMk/>
          <pc:sldMk cId="2581666876" sldId="258"/>
        </pc:sldMkLst>
      </pc:sldChg>
      <pc:sldChg chg="del">
        <pc:chgData name="Fernando H. Galán" userId="dd2aabc0b4f12133" providerId="LiveId" clId="{E3DD69AA-101D-4FF9-BA59-CD93960980E3}" dt="2024-09-25T20:11:07.215" v="1" actId="47"/>
        <pc:sldMkLst>
          <pc:docMk/>
          <pc:sldMk cId="1279756527" sldId="259"/>
        </pc:sldMkLst>
      </pc:sldChg>
      <pc:sldChg chg="del">
        <pc:chgData name="Fernando H. Galán" userId="dd2aabc0b4f12133" providerId="LiveId" clId="{E3DD69AA-101D-4FF9-BA59-CD93960980E3}" dt="2024-09-25T20:11:06.286" v="0" actId="47"/>
        <pc:sldMkLst>
          <pc:docMk/>
          <pc:sldMk cId="2485325193" sldId="26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245ABB-6144-4540-A6C3-2831759CE11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64A6BA61-4CC2-41F7-875A-F43D6B1CB2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12010CE0-F7D9-4379-B5BB-1991AAD8C79B}"/>
              </a:ext>
            </a:extLst>
          </p:cNvPr>
          <p:cNvSpPr>
            <a:spLocks noGrp="1"/>
          </p:cNvSpPr>
          <p:nvPr>
            <p:ph type="dt" sz="half" idx="10"/>
          </p:nvPr>
        </p:nvSpPr>
        <p:spPr/>
        <p:txBody>
          <a:bodyPr/>
          <a:lstStyle/>
          <a:p>
            <a:fld id="{63A69953-C7A7-40BE-A017-D112A4DB2F99}" type="datetimeFigureOut">
              <a:rPr lang="es-ES" smtClean="0"/>
              <a:t>24/09/2024</a:t>
            </a:fld>
            <a:endParaRPr lang="es-ES"/>
          </a:p>
        </p:txBody>
      </p:sp>
      <p:sp>
        <p:nvSpPr>
          <p:cNvPr id="5" name="Marcador de pie de página 4">
            <a:extLst>
              <a:ext uri="{FF2B5EF4-FFF2-40B4-BE49-F238E27FC236}">
                <a16:creationId xmlns:a16="http://schemas.microsoft.com/office/drawing/2014/main" id="{ECBDFEBE-DE1B-42F5-BD01-90B08F215EC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8B65BDA-EF12-45EB-B780-97EECBF04A38}"/>
              </a:ext>
            </a:extLst>
          </p:cNvPr>
          <p:cNvSpPr>
            <a:spLocks noGrp="1"/>
          </p:cNvSpPr>
          <p:nvPr>
            <p:ph type="sldNum" sz="quarter" idx="12"/>
          </p:nvPr>
        </p:nvSpPr>
        <p:spPr/>
        <p:txBody>
          <a:bodyPr/>
          <a:lstStyle/>
          <a:p>
            <a:fld id="{6508BD41-1543-427D-94D6-9430EEC3022B}" type="slidenum">
              <a:rPr lang="es-ES" smtClean="0"/>
              <a:t>‹Nº›</a:t>
            </a:fld>
            <a:endParaRPr lang="es-ES"/>
          </a:p>
        </p:txBody>
      </p:sp>
    </p:spTree>
    <p:extLst>
      <p:ext uri="{BB962C8B-B14F-4D97-AF65-F5344CB8AC3E}">
        <p14:creationId xmlns:p14="http://schemas.microsoft.com/office/powerpoint/2010/main" val="2667706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99B51B-0DC4-4246-BBBB-155CC253E770}"/>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3F0D4705-B16E-4827-801A-24A721FBFC1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29B7EDB-B839-469E-84EA-A0B9A1A5CB00}"/>
              </a:ext>
            </a:extLst>
          </p:cNvPr>
          <p:cNvSpPr>
            <a:spLocks noGrp="1"/>
          </p:cNvSpPr>
          <p:nvPr>
            <p:ph type="dt" sz="half" idx="10"/>
          </p:nvPr>
        </p:nvSpPr>
        <p:spPr/>
        <p:txBody>
          <a:bodyPr/>
          <a:lstStyle/>
          <a:p>
            <a:fld id="{63A69953-C7A7-40BE-A017-D112A4DB2F99}" type="datetimeFigureOut">
              <a:rPr lang="es-ES" smtClean="0"/>
              <a:t>24/09/2024</a:t>
            </a:fld>
            <a:endParaRPr lang="es-ES"/>
          </a:p>
        </p:txBody>
      </p:sp>
      <p:sp>
        <p:nvSpPr>
          <p:cNvPr id="5" name="Marcador de pie de página 4">
            <a:extLst>
              <a:ext uri="{FF2B5EF4-FFF2-40B4-BE49-F238E27FC236}">
                <a16:creationId xmlns:a16="http://schemas.microsoft.com/office/drawing/2014/main" id="{50C5766D-5943-4B0C-BC91-519DD0EC2D3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C68ACB4-62AF-4AC5-A1F2-26934CA8D929}"/>
              </a:ext>
            </a:extLst>
          </p:cNvPr>
          <p:cNvSpPr>
            <a:spLocks noGrp="1"/>
          </p:cNvSpPr>
          <p:nvPr>
            <p:ph type="sldNum" sz="quarter" idx="12"/>
          </p:nvPr>
        </p:nvSpPr>
        <p:spPr/>
        <p:txBody>
          <a:bodyPr/>
          <a:lstStyle/>
          <a:p>
            <a:fld id="{6508BD41-1543-427D-94D6-9430EEC3022B}" type="slidenum">
              <a:rPr lang="es-ES" smtClean="0"/>
              <a:t>‹Nº›</a:t>
            </a:fld>
            <a:endParaRPr lang="es-ES"/>
          </a:p>
        </p:txBody>
      </p:sp>
    </p:spTree>
    <p:extLst>
      <p:ext uri="{BB962C8B-B14F-4D97-AF65-F5344CB8AC3E}">
        <p14:creationId xmlns:p14="http://schemas.microsoft.com/office/powerpoint/2010/main" val="3420167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23D962A-5C48-45FF-A361-67EA31C981E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4CD005B-FA29-4110-A3C6-1F45B6B238F8}"/>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DE3106E-0EC7-46BF-A2CB-B7BE4D8DC28A}"/>
              </a:ext>
            </a:extLst>
          </p:cNvPr>
          <p:cNvSpPr>
            <a:spLocks noGrp="1"/>
          </p:cNvSpPr>
          <p:nvPr>
            <p:ph type="dt" sz="half" idx="10"/>
          </p:nvPr>
        </p:nvSpPr>
        <p:spPr/>
        <p:txBody>
          <a:bodyPr/>
          <a:lstStyle/>
          <a:p>
            <a:fld id="{63A69953-C7A7-40BE-A017-D112A4DB2F99}" type="datetimeFigureOut">
              <a:rPr lang="es-ES" smtClean="0"/>
              <a:t>24/09/2024</a:t>
            </a:fld>
            <a:endParaRPr lang="es-ES"/>
          </a:p>
        </p:txBody>
      </p:sp>
      <p:sp>
        <p:nvSpPr>
          <p:cNvPr id="5" name="Marcador de pie de página 4">
            <a:extLst>
              <a:ext uri="{FF2B5EF4-FFF2-40B4-BE49-F238E27FC236}">
                <a16:creationId xmlns:a16="http://schemas.microsoft.com/office/drawing/2014/main" id="{EAA0A00B-A2A1-4377-879D-93725FAD546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A9C03D6-8AED-48C8-A548-D63EB444F0D9}"/>
              </a:ext>
            </a:extLst>
          </p:cNvPr>
          <p:cNvSpPr>
            <a:spLocks noGrp="1"/>
          </p:cNvSpPr>
          <p:nvPr>
            <p:ph type="sldNum" sz="quarter" idx="12"/>
          </p:nvPr>
        </p:nvSpPr>
        <p:spPr/>
        <p:txBody>
          <a:bodyPr/>
          <a:lstStyle/>
          <a:p>
            <a:fld id="{6508BD41-1543-427D-94D6-9430EEC3022B}" type="slidenum">
              <a:rPr lang="es-ES" smtClean="0"/>
              <a:t>‹Nº›</a:t>
            </a:fld>
            <a:endParaRPr lang="es-ES"/>
          </a:p>
        </p:txBody>
      </p:sp>
    </p:spTree>
    <p:extLst>
      <p:ext uri="{BB962C8B-B14F-4D97-AF65-F5344CB8AC3E}">
        <p14:creationId xmlns:p14="http://schemas.microsoft.com/office/powerpoint/2010/main" val="1171993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D4FD99-7280-4778-8331-BD9C5E91837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321BEC8-F3BA-4043-ACCE-BAAB4D5CE8F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371A17C-D7D0-4EB0-921C-1E6946501A65}"/>
              </a:ext>
            </a:extLst>
          </p:cNvPr>
          <p:cNvSpPr>
            <a:spLocks noGrp="1"/>
          </p:cNvSpPr>
          <p:nvPr>
            <p:ph type="dt" sz="half" idx="10"/>
          </p:nvPr>
        </p:nvSpPr>
        <p:spPr/>
        <p:txBody>
          <a:bodyPr/>
          <a:lstStyle/>
          <a:p>
            <a:fld id="{63A69953-C7A7-40BE-A017-D112A4DB2F99}" type="datetimeFigureOut">
              <a:rPr lang="es-ES" smtClean="0"/>
              <a:t>24/09/2024</a:t>
            </a:fld>
            <a:endParaRPr lang="es-ES"/>
          </a:p>
        </p:txBody>
      </p:sp>
      <p:sp>
        <p:nvSpPr>
          <p:cNvPr id="5" name="Marcador de pie de página 4">
            <a:extLst>
              <a:ext uri="{FF2B5EF4-FFF2-40B4-BE49-F238E27FC236}">
                <a16:creationId xmlns:a16="http://schemas.microsoft.com/office/drawing/2014/main" id="{3CC75B1C-3E68-40F8-A74E-7FC0FF24196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EF1EF40-B289-4FBC-B253-6DFC81A82BD7}"/>
              </a:ext>
            </a:extLst>
          </p:cNvPr>
          <p:cNvSpPr>
            <a:spLocks noGrp="1"/>
          </p:cNvSpPr>
          <p:nvPr>
            <p:ph type="sldNum" sz="quarter" idx="12"/>
          </p:nvPr>
        </p:nvSpPr>
        <p:spPr/>
        <p:txBody>
          <a:bodyPr/>
          <a:lstStyle/>
          <a:p>
            <a:fld id="{6508BD41-1543-427D-94D6-9430EEC3022B}" type="slidenum">
              <a:rPr lang="es-ES" smtClean="0"/>
              <a:t>‹Nº›</a:t>
            </a:fld>
            <a:endParaRPr lang="es-ES"/>
          </a:p>
        </p:txBody>
      </p:sp>
    </p:spTree>
    <p:extLst>
      <p:ext uri="{BB962C8B-B14F-4D97-AF65-F5344CB8AC3E}">
        <p14:creationId xmlns:p14="http://schemas.microsoft.com/office/powerpoint/2010/main" val="580698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008166-BC18-4E10-BF39-D1F71594BC4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FD7D43FA-C52A-46A3-87A7-B596152B6E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EF590C6-037E-4659-AA70-9A46B5B06764}"/>
              </a:ext>
            </a:extLst>
          </p:cNvPr>
          <p:cNvSpPr>
            <a:spLocks noGrp="1"/>
          </p:cNvSpPr>
          <p:nvPr>
            <p:ph type="dt" sz="half" idx="10"/>
          </p:nvPr>
        </p:nvSpPr>
        <p:spPr/>
        <p:txBody>
          <a:bodyPr/>
          <a:lstStyle/>
          <a:p>
            <a:fld id="{63A69953-C7A7-40BE-A017-D112A4DB2F99}" type="datetimeFigureOut">
              <a:rPr lang="es-ES" smtClean="0"/>
              <a:t>24/09/2024</a:t>
            </a:fld>
            <a:endParaRPr lang="es-ES"/>
          </a:p>
        </p:txBody>
      </p:sp>
      <p:sp>
        <p:nvSpPr>
          <p:cNvPr id="5" name="Marcador de pie de página 4">
            <a:extLst>
              <a:ext uri="{FF2B5EF4-FFF2-40B4-BE49-F238E27FC236}">
                <a16:creationId xmlns:a16="http://schemas.microsoft.com/office/drawing/2014/main" id="{75EFD724-0775-49B6-9A8D-A9A43FACE6C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0C2BD77-5768-4F61-8827-BB6546EB0FC3}"/>
              </a:ext>
            </a:extLst>
          </p:cNvPr>
          <p:cNvSpPr>
            <a:spLocks noGrp="1"/>
          </p:cNvSpPr>
          <p:nvPr>
            <p:ph type="sldNum" sz="quarter" idx="12"/>
          </p:nvPr>
        </p:nvSpPr>
        <p:spPr/>
        <p:txBody>
          <a:bodyPr/>
          <a:lstStyle/>
          <a:p>
            <a:fld id="{6508BD41-1543-427D-94D6-9430EEC3022B}" type="slidenum">
              <a:rPr lang="es-ES" smtClean="0"/>
              <a:t>‹Nº›</a:t>
            </a:fld>
            <a:endParaRPr lang="es-ES"/>
          </a:p>
        </p:txBody>
      </p:sp>
    </p:spTree>
    <p:extLst>
      <p:ext uri="{BB962C8B-B14F-4D97-AF65-F5344CB8AC3E}">
        <p14:creationId xmlns:p14="http://schemas.microsoft.com/office/powerpoint/2010/main" val="2077537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92DB6C-9767-467E-8AA0-C474EC149B5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7168DB4-3EA9-4A46-B1BF-95B8DB6494F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A97A670-6BCF-445C-A4A7-56F0D18D919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E195467E-15C0-488F-A698-54AFE3679CC5}"/>
              </a:ext>
            </a:extLst>
          </p:cNvPr>
          <p:cNvSpPr>
            <a:spLocks noGrp="1"/>
          </p:cNvSpPr>
          <p:nvPr>
            <p:ph type="dt" sz="half" idx="10"/>
          </p:nvPr>
        </p:nvSpPr>
        <p:spPr/>
        <p:txBody>
          <a:bodyPr/>
          <a:lstStyle/>
          <a:p>
            <a:fld id="{63A69953-C7A7-40BE-A017-D112A4DB2F99}" type="datetimeFigureOut">
              <a:rPr lang="es-ES" smtClean="0"/>
              <a:t>24/09/2024</a:t>
            </a:fld>
            <a:endParaRPr lang="es-ES"/>
          </a:p>
        </p:txBody>
      </p:sp>
      <p:sp>
        <p:nvSpPr>
          <p:cNvPr id="6" name="Marcador de pie de página 5">
            <a:extLst>
              <a:ext uri="{FF2B5EF4-FFF2-40B4-BE49-F238E27FC236}">
                <a16:creationId xmlns:a16="http://schemas.microsoft.com/office/drawing/2014/main" id="{623A03F0-BF4E-4829-947C-E8869C51428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603FA3A-4765-4131-B80E-22A351AF7956}"/>
              </a:ext>
            </a:extLst>
          </p:cNvPr>
          <p:cNvSpPr>
            <a:spLocks noGrp="1"/>
          </p:cNvSpPr>
          <p:nvPr>
            <p:ph type="sldNum" sz="quarter" idx="12"/>
          </p:nvPr>
        </p:nvSpPr>
        <p:spPr/>
        <p:txBody>
          <a:bodyPr/>
          <a:lstStyle/>
          <a:p>
            <a:fld id="{6508BD41-1543-427D-94D6-9430EEC3022B}" type="slidenum">
              <a:rPr lang="es-ES" smtClean="0"/>
              <a:t>‹Nº›</a:t>
            </a:fld>
            <a:endParaRPr lang="es-ES"/>
          </a:p>
        </p:txBody>
      </p:sp>
    </p:spTree>
    <p:extLst>
      <p:ext uri="{BB962C8B-B14F-4D97-AF65-F5344CB8AC3E}">
        <p14:creationId xmlns:p14="http://schemas.microsoft.com/office/powerpoint/2010/main" val="4091421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1F2B1-A72B-4FED-A2FD-DCDFF3376C0C}"/>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1D3F9F0-299C-41DC-B24B-7CF2FF3B35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93FDE9C-FF04-4547-A8ED-1A8FB02C44E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0AEAFC36-78E8-434F-88F7-D8B5B9E1C9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9F4F4B1-8615-45EE-9618-BC2223A8BC6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32929697-12B7-4071-8156-CB972CE2E0EF}"/>
              </a:ext>
            </a:extLst>
          </p:cNvPr>
          <p:cNvSpPr>
            <a:spLocks noGrp="1"/>
          </p:cNvSpPr>
          <p:nvPr>
            <p:ph type="dt" sz="half" idx="10"/>
          </p:nvPr>
        </p:nvSpPr>
        <p:spPr/>
        <p:txBody>
          <a:bodyPr/>
          <a:lstStyle/>
          <a:p>
            <a:fld id="{63A69953-C7A7-40BE-A017-D112A4DB2F99}" type="datetimeFigureOut">
              <a:rPr lang="es-ES" smtClean="0"/>
              <a:t>24/09/2024</a:t>
            </a:fld>
            <a:endParaRPr lang="es-ES"/>
          </a:p>
        </p:txBody>
      </p:sp>
      <p:sp>
        <p:nvSpPr>
          <p:cNvPr id="8" name="Marcador de pie de página 7">
            <a:extLst>
              <a:ext uri="{FF2B5EF4-FFF2-40B4-BE49-F238E27FC236}">
                <a16:creationId xmlns:a16="http://schemas.microsoft.com/office/drawing/2014/main" id="{4C36CC85-86C8-48AA-81BA-0B5486244BC6}"/>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721DE91B-78E8-405E-B76E-686A7E8A9D9E}"/>
              </a:ext>
            </a:extLst>
          </p:cNvPr>
          <p:cNvSpPr>
            <a:spLocks noGrp="1"/>
          </p:cNvSpPr>
          <p:nvPr>
            <p:ph type="sldNum" sz="quarter" idx="12"/>
          </p:nvPr>
        </p:nvSpPr>
        <p:spPr/>
        <p:txBody>
          <a:bodyPr/>
          <a:lstStyle/>
          <a:p>
            <a:fld id="{6508BD41-1543-427D-94D6-9430EEC3022B}" type="slidenum">
              <a:rPr lang="es-ES" smtClean="0"/>
              <a:t>‹Nº›</a:t>
            </a:fld>
            <a:endParaRPr lang="es-ES"/>
          </a:p>
        </p:txBody>
      </p:sp>
    </p:spTree>
    <p:extLst>
      <p:ext uri="{BB962C8B-B14F-4D97-AF65-F5344CB8AC3E}">
        <p14:creationId xmlns:p14="http://schemas.microsoft.com/office/powerpoint/2010/main" val="3695219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400A16-8EB9-4C67-B4D2-A41C0AC14B3F}"/>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7A6FB58A-DDFF-4895-891B-8B7CD02A0BA2}"/>
              </a:ext>
            </a:extLst>
          </p:cNvPr>
          <p:cNvSpPr>
            <a:spLocks noGrp="1"/>
          </p:cNvSpPr>
          <p:nvPr>
            <p:ph type="dt" sz="half" idx="10"/>
          </p:nvPr>
        </p:nvSpPr>
        <p:spPr/>
        <p:txBody>
          <a:bodyPr/>
          <a:lstStyle/>
          <a:p>
            <a:fld id="{63A69953-C7A7-40BE-A017-D112A4DB2F99}" type="datetimeFigureOut">
              <a:rPr lang="es-ES" smtClean="0"/>
              <a:t>24/09/2024</a:t>
            </a:fld>
            <a:endParaRPr lang="es-ES"/>
          </a:p>
        </p:txBody>
      </p:sp>
      <p:sp>
        <p:nvSpPr>
          <p:cNvPr id="4" name="Marcador de pie de página 3">
            <a:extLst>
              <a:ext uri="{FF2B5EF4-FFF2-40B4-BE49-F238E27FC236}">
                <a16:creationId xmlns:a16="http://schemas.microsoft.com/office/drawing/2014/main" id="{3DB9C199-D8E3-4946-B177-753B3A79AF5E}"/>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DB1556C0-F123-4D52-92C2-B560E8E092D5}"/>
              </a:ext>
            </a:extLst>
          </p:cNvPr>
          <p:cNvSpPr>
            <a:spLocks noGrp="1"/>
          </p:cNvSpPr>
          <p:nvPr>
            <p:ph type="sldNum" sz="quarter" idx="12"/>
          </p:nvPr>
        </p:nvSpPr>
        <p:spPr/>
        <p:txBody>
          <a:bodyPr/>
          <a:lstStyle/>
          <a:p>
            <a:fld id="{6508BD41-1543-427D-94D6-9430EEC3022B}" type="slidenum">
              <a:rPr lang="es-ES" smtClean="0"/>
              <a:t>‹Nº›</a:t>
            </a:fld>
            <a:endParaRPr lang="es-ES"/>
          </a:p>
        </p:txBody>
      </p:sp>
    </p:spTree>
    <p:extLst>
      <p:ext uri="{BB962C8B-B14F-4D97-AF65-F5344CB8AC3E}">
        <p14:creationId xmlns:p14="http://schemas.microsoft.com/office/powerpoint/2010/main" val="710048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AE9A4F8-EFA3-429B-8A3C-1734E78C7E35}"/>
              </a:ext>
            </a:extLst>
          </p:cNvPr>
          <p:cNvSpPr>
            <a:spLocks noGrp="1"/>
          </p:cNvSpPr>
          <p:nvPr>
            <p:ph type="dt" sz="half" idx="10"/>
          </p:nvPr>
        </p:nvSpPr>
        <p:spPr/>
        <p:txBody>
          <a:bodyPr/>
          <a:lstStyle/>
          <a:p>
            <a:fld id="{63A69953-C7A7-40BE-A017-D112A4DB2F99}" type="datetimeFigureOut">
              <a:rPr lang="es-ES" smtClean="0"/>
              <a:t>24/09/2024</a:t>
            </a:fld>
            <a:endParaRPr lang="es-ES"/>
          </a:p>
        </p:txBody>
      </p:sp>
      <p:sp>
        <p:nvSpPr>
          <p:cNvPr id="3" name="Marcador de pie de página 2">
            <a:extLst>
              <a:ext uri="{FF2B5EF4-FFF2-40B4-BE49-F238E27FC236}">
                <a16:creationId xmlns:a16="http://schemas.microsoft.com/office/drawing/2014/main" id="{77E998CF-E508-4DE2-A3EE-DED05FF650AB}"/>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9ED455F0-0D86-4193-96BF-1664D66DDBF0}"/>
              </a:ext>
            </a:extLst>
          </p:cNvPr>
          <p:cNvSpPr>
            <a:spLocks noGrp="1"/>
          </p:cNvSpPr>
          <p:nvPr>
            <p:ph type="sldNum" sz="quarter" idx="12"/>
          </p:nvPr>
        </p:nvSpPr>
        <p:spPr/>
        <p:txBody>
          <a:bodyPr/>
          <a:lstStyle/>
          <a:p>
            <a:fld id="{6508BD41-1543-427D-94D6-9430EEC3022B}" type="slidenum">
              <a:rPr lang="es-ES" smtClean="0"/>
              <a:t>‹Nº›</a:t>
            </a:fld>
            <a:endParaRPr lang="es-ES"/>
          </a:p>
        </p:txBody>
      </p:sp>
    </p:spTree>
    <p:extLst>
      <p:ext uri="{BB962C8B-B14F-4D97-AF65-F5344CB8AC3E}">
        <p14:creationId xmlns:p14="http://schemas.microsoft.com/office/powerpoint/2010/main" val="3944636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256B84-EF60-4798-BC4F-1193F3B439D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6B15881-004D-4DF8-BAFA-D2C77C6903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0C13C1F6-F9FC-453D-90E9-274DDEBAC9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0AF8A8E-B810-4D48-ADF8-7FD5D9DF2FB6}"/>
              </a:ext>
            </a:extLst>
          </p:cNvPr>
          <p:cNvSpPr>
            <a:spLocks noGrp="1"/>
          </p:cNvSpPr>
          <p:nvPr>
            <p:ph type="dt" sz="half" idx="10"/>
          </p:nvPr>
        </p:nvSpPr>
        <p:spPr/>
        <p:txBody>
          <a:bodyPr/>
          <a:lstStyle/>
          <a:p>
            <a:fld id="{63A69953-C7A7-40BE-A017-D112A4DB2F99}" type="datetimeFigureOut">
              <a:rPr lang="es-ES" smtClean="0"/>
              <a:t>24/09/2024</a:t>
            </a:fld>
            <a:endParaRPr lang="es-ES"/>
          </a:p>
        </p:txBody>
      </p:sp>
      <p:sp>
        <p:nvSpPr>
          <p:cNvPr id="6" name="Marcador de pie de página 5">
            <a:extLst>
              <a:ext uri="{FF2B5EF4-FFF2-40B4-BE49-F238E27FC236}">
                <a16:creationId xmlns:a16="http://schemas.microsoft.com/office/drawing/2014/main" id="{0839BB5C-A559-4009-B8C0-8D6B47D4F02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8DFFDF0-547A-4D12-A606-51FE7979236F}"/>
              </a:ext>
            </a:extLst>
          </p:cNvPr>
          <p:cNvSpPr>
            <a:spLocks noGrp="1"/>
          </p:cNvSpPr>
          <p:nvPr>
            <p:ph type="sldNum" sz="quarter" idx="12"/>
          </p:nvPr>
        </p:nvSpPr>
        <p:spPr/>
        <p:txBody>
          <a:bodyPr/>
          <a:lstStyle/>
          <a:p>
            <a:fld id="{6508BD41-1543-427D-94D6-9430EEC3022B}" type="slidenum">
              <a:rPr lang="es-ES" smtClean="0"/>
              <a:t>‹Nº›</a:t>
            </a:fld>
            <a:endParaRPr lang="es-ES"/>
          </a:p>
        </p:txBody>
      </p:sp>
    </p:spTree>
    <p:extLst>
      <p:ext uri="{BB962C8B-B14F-4D97-AF65-F5344CB8AC3E}">
        <p14:creationId xmlns:p14="http://schemas.microsoft.com/office/powerpoint/2010/main" val="3027103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7062F5-C6E5-4132-A551-BDEE18422D1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6B350300-0B90-4CEC-ADC8-A6297451F8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676239F3-2E5D-4E39-B4AD-070C7A59AF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C933B3C-C03B-47FE-A5A9-F4DCDA84F051}"/>
              </a:ext>
            </a:extLst>
          </p:cNvPr>
          <p:cNvSpPr>
            <a:spLocks noGrp="1"/>
          </p:cNvSpPr>
          <p:nvPr>
            <p:ph type="dt" sz="half" idx="10"/>
          </p:nvPr>
        </p:nvSpPr>
        <p:spPr/>
        <p:txBody>
          <a:bodyPr/>
          <a:lstStyle/>
          <a:p>
            <a:fld id="{63A69953-C7A7-40BE-A017-D112A4DB2F99}" type="datetimeFigureOut">
              <a:rPr lang="es-ES" smtClean="0"/>
              <a:t>24/09/2024</a:t>
            </a:fld>
            <a:endParaRPr lang="es-ES"/>
          </a:p>
        </p:txBody>
      </p:sp>
      <p:sp>
        <p:nvSpPr>
          <p:cNvPr id="6" name="Marcador de pie de página 5">
            <a:extLst>
              <a:ext uri="{FF2B5EF4-FFF2-40B4-BE49-F238E27FC236}">
                <a16:creationId xmlns:a16="http://schemas.microsoft.com/office/drawing/2014/main" id="{D70E89A9-0D86-4173-AE80-4959DF5A9D0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24E0F84-9D76-4000-B561-887F8CA845E3}"/>
              </a:ext>
            </a:extLst>
          </p:cNvPr>
          <p:cNvSpPr>
            <a:spLocks noGrp="1"/>
          </p:cNvSpPr>
          <p:nvPr>
            <p:ph type="sldNum" sz="quarter" idx="12"/>
          </p:nvPr>
        </p:nvSpPr>
        <p:spPr/>
        <p:txBody>
          <a:bodyPr/>
          <a:lstStyle/>
          <a:p>
            <a:fld id="{6508BD41-1543-427D-94D6-9430EEC3022B}" type="slidenum">
              <a:rPr lang="es-ES" smtClean="0"/>
              <a:t>‹Nº›</a:t>
            </a:fld>
            <a:endParaRPr lang="es-ES"/>
          </a:p>
        </p:txBody>
      </p:sp>
    </p:spTree>
    <p:extLst>
      <p:ext uri="{BB962C8B-B14F-4D97-AF65-F5344CB8AC3E}">
        <p14:creationId xmlns:p14="http://schemas.microsoft.com/office/powerpoint/2010/main" val="1062390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F1BA8A7-2DAF-49B1-AA45-FCCAA21B2A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A4E618B-5E66-4613-A260-527BF57C34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93DB6E3-8DC6-469B-B337-41DCBACDE0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69953-C7A7-40BE-A017-D112A4DB2F99}" type="datetimeFigureOut">
              <a:rPr lang="es-ES" smtClean="0"/>
              <a:t>24/09/2024</a:t>
            </a:fld>
            <a:endParaRPr lang="es-ES"/>
          </a:p>
        </p:txBody>
      </p:sp>
      <p:sp>
        <p:nvSpPr>
          <p:cNvPr id="5" name="Marcador de pie de página 4">
            <a:extLst>
              <a:ext uri="{FF2B5EF4-FFF2-40B4-BE49-F238E27FC236}">
                <a16:creationId xmlns:a16="http://schemas.microsoft.com/office/drawing/2014/main" id="{D4A11E43-F7F8-4DDC-98C9-230F1C7834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55BBFD2F-E2D4-4D11-870C-9CFC5F7415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08BD41-1543-427D-94D6-9430EEC3022B}" type="slidenum">
              <a:rPr lang="es-ES" smtClean="0"/>
              <a:t>‹Nº›</a:t>
            </a:fld>
            <a:endParaRPr lang="es-ES"/>
          </a:p>
        </p:txBody>
      </p:sp>
    </p:spTree>
    <p:extLst>
      <p:ext uri="{BB962C8B-B14F-4D97-AF65-F5344CB8AC3E}">
        <p14:creationId xmlns:p14="http://schemas.microsoft.com/office/powerpoint/2010/main" val="2396735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88168B93-231E-4652-8AAA-A9032B24B0AB}"/>
              </a:ext>
            </a:extLst>
          </p:cNvPr>
          <p:cNvSpPr>
            <a:spLocks noGrp="1"/>
          </p:cNvSpPr>
          <p:nvPr>
            <p:ph type="subTitle" idx="1"/>
          </p:nvPr>
        </p:nvSpPr>
        <p:spPr>
          <a:xfrm>
            <a:off x="990600" y="428625"/>
            <a:ext cx="10363200" cy="6038850"/>
          </a:xfrm>
        </p:spPr>
        <p:txBody>
          <a:bodyPr>
            <a:normAutofit fontScale="70000" lnSpcReduction="20000"/>
          </a:bodyPr>
          <a:lstStyle/>
          <a:p>
            <a:r>
              <a:rPr lang="es-ES" sz="2900" b="1" dirty="0"/>
              <a:t>En este ejercicio consideraremos la estructura de una red neuronal convolucional compuesta por tres capas convolucionales, cada una con filtros de 3x3 y un paso de avance de 2. La capa inferior genera como salida 100 mapas de características, la central genera 200 y la superior 400. Las imágenes de entrada son imágenes RGB (3 canales) de 200x300 píxeles. ¿Cuál sería el número total de parámetros que tendríamos que estimar?</a:t>
            </a:r>
          </a:p>
          <a:p>
            <a:endParaRPr lang="es-ES" dirty="0"/>
          </a:p>
          <a:p>
            <a:r>
              <a:rPr lang="es-ES" sz="2600" b="1" dirty="0">
                <a:solidFill>
                  <a:srgbClr val="FF0000"/>
                </a:solidFill>
              </a:rPr>
              <a:t>01 Solución ejercicio: Problema de ajuste y cálculo de los pesos a estimar de una RNC</a:t>
            </a:r>
          </a:p>
          <a:p>
            <a:endParaRPr lang="es-ES" dirty="0"/>
          </a:p>
          <a:p>
            <a:r>
              <a:rPr lang="es-ES" dirty="0"/>
              <a:t>Nos piden que calculemos cuántos parámetros tiene la RNC que se nos propone. </a:t>
            </a:r>
          </a:p>
          <a:p>
            <a:r>
              <a:rPr lang="es-ES" b="1" dirty="0"/>
              <a:t>Puesto que su primera capa de convolución </a:t>
            </a:r>
            <a:r>
              <a:rPr lang="es-ES" dirty="0"/>
              <a:t>tiene filtros de 3x3 y la entrada tiene tres canales (rojo, verde y azul), cada mapa de características tiene 3x3x3 pesos. Eso hace un total de 27 parámetros por mapa de características. Como esta primera capa convolucional tiene 100 mapas de características, hay que estimar un total de 2.800 (+100 de salida) parámetros para esta primera capa de convolución.</a:t>
            </a:r>
          </a:p>
          <a:p>
            <a:r>
              <a:rPr lang="es-ES" b="1" dirty="0"/>
              <a:t>La segunda capa convolucional </a:t>
            </a:r>
            <a:r>
              <a:rPr lang="es-ES" dirty="0"/>
              <a:t>tiene filtros de 3x3 también y su entrada es el conjunto de 100 mapas de características de la capa de convolución anterior, así que cada mapa de características tiene 3x3x100 = 900 pesos. Puesto que tiene 200 mapas de características, esta capa tiene 900x200 (+ 200) =180.200 parámetros.</a:t>
            </a:r>
          </a:p>
          <a:p>
            <a:r>
              <a:rPr lang="es-ES" b="1" dirty="0"/>
              <a:t>Para acabar, la tercera y última capa convolucional </a:t>
            </a:r>
            <a:r>
              <a:rPr lang="es-ES" dirty="0"/>
              <a:t>tiene también un filtro de rasgos de 3x3 y su entrada es el conjunto de 200 mapas de características de la capa anterior, así que cada mapa de característica tiene 3x3x200=1.800 pesos. Como esta tercera capa convolucional tiene un total de 400 mapas de características, esta capa tiene 1.800x400 (+400) =720.400 parámetros.</a:t>
            </a:r>
          </a:p>
          <a:p>
            <a:r>
              <a:rPr lang="es-ES" dirty="0"/>
              <a:t>En resumen, esta red neuronal convolucional, simplemente en las diferentes capas de convolución, tienen </a:t>
            </a:r>
            <a:r>
              <a:rPr lang="es-ES" b="1" dirty="0"/>
              <a:t>2.700 + 180.000 + 720.000 = 902.700 parámetros.</a:t>
            </a:r>
            <a:r>
              <a:rPr lang="es-ES" dirty="0"/>
              <a:t> </a:t>
            </a:r>
          </a:p>
          <a:p>
            <a:r>
              <a:rPr lang="es-ES" dirty="0"/>
              <a:t>Como podréis observar si las redes neuronales artificiales son intensivas en recursos computacionales, en particular, las RNC requieren de mucha capacidad de cálculo. Recordad que este es el primer paso de los cuatro que tenemos que considerar en el diseño de una red neuronal de convolución.</a:t>
            </a:r>
          </a:p>
        </p:txBody>
      </p:sp>
    </p:spTree>
    <p:extLst>
      <p:ext uri="{BB962C8B-B14F-4D97-AF65-F5344CB8AC3E}">
        <p14:creationId xmlns:p14="http://schemas.microsoft.com/office/powerpoint/2010/main" val="2233266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A48ED-AA23-4015-9A25-8B7CA3CE896D}"/>
              </a:ext>
            </a:extLst>
          </p:cNvPr>
          <p:cNvSpPr>
            <a:spLocks noGrp="1"/>
          </p:cNvSpPr>
          <p:nvPr>
            <p:ph type="title"/>
          </p:nvPr>
        </p:nvSpPr>
        <p:spPr>
          <a:xfrm>
            <a:off x="838200" y="365126"/>
            <a:ext cx="10515600" cy="444500"/>
          </a:xfrm>
        </p:spPr>
        <p:txBody>
          <a:bodyPr>
            <a:normAutofit fontScale="90000"/>
          </a:bodyPr>
          <a:lstStyle/>
          <a:p>
            <a:pPr algn="ctr"/>
            <a:r>
              <a:rPr lang="es-ES" sz="3600" b="1" dirty="0"/>
              <a:t>EJERCICIO 1</a:t>
            </a:r>
          </a:p>
        </p:txBody>
      </p:sp>
      <p:sp>
        <p:nvSpPr>
          <p:cNvPr id="3" name="Marcador de contenido 2">
            <a:extLst>
              <a:ext uri="{FF2B5EF4-FFF2-40B4-BE49-F238E27FC236}">
                <a16:creationId xmlns:a16="http://schemas.microsoft.com/office/drawing/2014/main" id="{5A060585-4550-4D84-A1DA-878E061D121E}"/>
              </a:ext>
            </a:extLst>
          </p:cNvPr>
          <p:cNvSpPr>
            <a:spLocks noGrp="1"/>
          </p:cNvSpPr>
          <p:nvPr>
            <p:ph idx="1"/>
          </p:nvPr>
        </p:nvSpPr>
        <p:spPr>
          <a:xfrm>
            <a:off x="1018453" y="1245392"/>
            <a:ext cx="2381250" cy="352426"/>
          </a:xfrm>
          <a:ln>
            <a:solidFill>
              <a:schemeClr val="accent1"/>
            </a:solidFill>
          </a:ln>
        </p:spPr>
        <p:txBody>
          <a:bodyPr>
            <a:normAutofit/>
          </a:bodyPr>
          <a:lstStyle/>
          <a:p>
            <a:pPr marL="0" indent="0">
              <a:buNone/>
            </a:pPr>
            <a:r>
              <a:rPr lang="es-ES" sz="1600" dirty="0">
                <a:solidFill>
                  <a:schemeClr val="accent1"/>
                </a:solidFill>
              </a:rPr>
              <a:t>3 X 3 X 3 (</a:t>
            </a:r>
            <a:r>
              <a:rPr lang="es-ES" sz="1600" dirty="0" err="1">
                <a:solidFill>
                  <a:schemeClr val="accent1"/>
                </a:solidFill>
              </a:rPr>
              <a:t>rgb</a:t>
            </a:r>
            <a:r>
              <a:rPr lang="es-ES" sz="1600" dirty="0">
                <a:solidFill>
                  <a:schemeClr val="accent1"/>
                </a:solidFill>
              </a:rPr>
              <a:t>) = </a:t>
            </a:r>
            <a:r>
              <a:rPr lang="es-ES" sz="1600" b="1" dirty="0">
                <a:solidFill>
                  <a:schemeClr val="accent1"/>
                </a:solidFill>
              </a:rPr>
              <a:t>27 PESOS</a:t>
            </a:r>
          </a:p>
        </p:txBody>
      </p:sp>
      <p:sp>
        <p:nvSpPr>
          <p:cNvPr id="4" name="Rectángulo 3">
            <a:extLst>
              <a:ext uri="{FF2B5EF4-FFF2-40B4-BE49-F238E27FC236}">
                <a16:creationId xmlns:a16="http://schemas.microsoft.com/office/drawing/2014/main" id="{C66367E4-9549-45B0-8AA1-C2DB94292F73}"/>
              </a:ext>
            </a:extLst>
          </p:cNvPr>
          <p:cNvSpPr/>
          <p:nvPr/>
        </p:nvSpPr>
        <p:spPr>
          <a:xfrm>
            <a:off x="1181100" y="1771650"/>
            <a:ext cx="1476375" cy="857250"/>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Rectángulo 4">
            <a:extLst>
              <a:ext uri="{FF2B5EF4-FFF2-40B4-BE49-F238E27FC236}">
                <a16:creationId xmlns:a16="http://schemas.microsoft.com/office/drawing/2014/main" id="{215EDE9D-7142-40CC-85D8-D6200FFA52C8}"/>
              </a:ext>
            </a:extLst>
          </p:cNvPr>
          <p:cNvSpPr/>
          <p:nvPr/>
        </p:nvSpPr>
        <p:spPr>
          <a:xfrm>
            <a:off x="1333500" y="2076449"/>
            <a:ext cx="1476375" cy="857250"/>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a:extLst>
              <a:ext uri="{FF2B5EF4-FFF2-40B4-BE49-F238E27FC236}">
                <a16:creationId xmlns:a16="http://schemas.microsoft.com/office/drawing/2014/main" id="{1A5AE863-1666-453F-BB35-DF9399412D71}"/>
              </a:ext>
            </a:extLst>
          </p:cNvPr>
          <p:cNvSpPr/>
          <p:nvPr/>
        </p:nvSpPr>
        <p:spPr>
          <a:xfrm>
            <a:off x="1721008" y="2714625"/>
            <a:ext cx="1476375" cy="857250"/>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8" name="Conector recto 7">
            <a:extLst>
              <a:ext uri="{FF2B5EF4-FFF2-40B4-BE49-F238E27FC236}">
                <a16:creationId xmlns:a16="http://schemas.microsoft.com/office/drawing/2014/main" id="{5145E046-3A52-42FB-9070-494B7C9D6CE2}"/>
              </a:ext>
            </a:extLst>
          </p:cNvPr>
          <p:cNvCxnSpPr>
            <a:cxnSpLocks/>
          </p:cNvCxnSpPr>
          <p:nvPr/>
        </p:nvCxnSpPr>
        <p:spPr>
          <a:xfrm>
            <a:off x="2071687" y="2505074"/>
            <a:ext cx="439146" cy="542412"/>
          </a:xfrm>
          <a:prstGeom prst="line">
            <a:avLst/>
          </a:prstGeom>
          <a:ln>
            <a:prstDash val="dash"/>
          </a:ln>
        </p:spPr>
        <p:style>
          <a:lnRef idx="3">
            <a:schemeClr val="accent1"/>
          </a:lnRef>
          <a:fillRef idx="0">
            <a:schemeClr val="accent1"/>
          </a:fillRef>
          <a:effectRef idx="2">
            <a:schemeClr val="accent1"/>
          </a:effectRef>
          <a:fontRef idx="minor">
            <a:schemeClr val="tx1"/>
          </a:fontRef>
        </p:style>
      </p:cxnSp>
      <p:sp>
        <p:nvSpPr>
          <p:cNvPr id="11" name="Marcador de contenido 2">
            <a:extLst>
              <a:ext uri="{FF2B5EF4-FFF2-40B4-BE49-F238E27FC236}">
                <a16:creationId xmlns:a16="http://schemas.microsoft.com/office/drawing/2014/main" id="{A4130734-1D9E-4255-A344-C8086641AADD}"/>
              </a:ext>
            </a:extLst>
          </p:cNvPr>
          <p:cNvSpPr txBox="1">
            <a:spLocks/>
          </p:cNvSpPr>
          <p:nvPr/>
        </p:nvSpPr>
        <p:spPr>
          <a:xfrm>
            <a:off x="4859680" y="1246212"/>
            <a:ext cx="2715229" cy="352426"/>
          </a:xfrm>
          <a:prstGeom prst="rect">
            <a:avLst/>
          </a:prstGeom>
          <a:ln>
            <a:solidFill>
              <a:srgbClr val="C0000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sz="1600" dirty="0">
                <a:solidFill>
                  <a:srgbClr val="C00000"/>
                </a:solidFill>
              </a:rPr>
              <a:t>3 X 3 X 100 (IN) = </a:t>
            </a:r>
            <a:r>
              <a:rPr lang="es-ES" sz="1600" b="1" dirty="0">
                <a:solidFill>
                  <a:srgbClr val="C00000"/>
                </a:solidFill>
              </a:rPr>
              <a:t>900 PESOS</a:t>
            </a:r>
          </a:p>
        </p:txBody>
      </p:sp>
      <p:sp>
        <p:nvSpPr>
          <p:cNvPr id="12" name="Marcador de contenido 2">
            <a:extLst>
              <a:ext uri="{FF2B5EF4-FFF2-40B4-BE49-F238E27FC236}">
                <a16:creationId xmlns:a16="http://schemas.microsoft.com/office/drawing/2014/main" id="{8D7DC997-73CD-4772-8B7F-E91804196974}"/>
              </a:ext>
            </a:extLst>
          </p:cNvPr>
          <p:cNvSpPr txBox="1">
            <a:spLocks/>
          </p:cNvSpPr>
          <p:nvPr/>
        </p:nvSpPr>
        <p:spPr>
          <a:xfrm>
            <a:off x="8961580" y="1236564"/>
            <a:ext cx="2715229" cy="352426"/>
          </a:xfrm>
          <a:prstGeom prst="rect">
            <a:avLst/>
          </a:prstGeom>
          <a:ln>
            <a:solidFill>
              <a:schemeClr val="accent6">
                <a:lumMod val="5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sz="1600" dirty="0">
                <a:solidFill>
                  <a:schemeClr val="accent6">
                    <a:lumMod val="50000"/>
                  </a:schemeClr>
                </a:solidFill>
              </a:rPr>
              <a:t>3 X 3 X 200 (IN) = </a:t>
            </a:r>
            <a:r>
              <a:rPr lang="es-ES" sz="1600" b="1" dirty="0">
                <a:solidFill>
                  <a:schemeClr val="accent6">
                    <a:lumMod val="50000"/>
                  </a:schemeClr>
                </a:solidFill>
              </a:rPr>
              <a:t>1.800 PESOS</a:t>
            </a:r>
          </a:p>
        </p:txBody>
      </p:sp>
      <p:sp>
        <p:nvSpPr>
          <p:cNvPr id="13" name="Marcador de contenido 2">
            <a:extLst>
              <a:ext uri="{FF2B5EF4-FFF2-40B4-BE49-F238E27FC236}">
                <a16:creationId xmlns:a16="http://schemas.microsoft.com/office/drawing/2014/main" id="{B8BFBCD6-984F-4E93-BB62-C58ADE38B61F}"/>
              </a:ext>
            </a:extLst>
          </p:cNvPr>
          <p:cNvSpPr txBox="1">
            <a:spLocks/>
          </p:cNvSpPr>
          <p:nvPr/>
        </p:nvSpPr>
        <p:spPr>
          <a:xfrm>
            <a:off x="803475" y="935831"/>
            <a:ext cx="2715229" cy="3524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ES" sz="1800" b="1" dirty="0">
                <a:solidFill>
                  <a:schemeClr val="accent1"/>
                </a:solidFill>
              </a:rPr>
              <a:t>Capa convolucional 1</a:t>
            </a:r>
          </a:p>
        </p:txBody>
      </p:sp>
      <p:sp>
        <p:nvSpPr>
          <p:cNvPr id="14" name="Marcador de contenido 2">
            <a:extLst>
              <a:ext uri="{FF2B5EF4-FFF2-40B4-BE49-F238E27FC236}">
                <a16:creationId xmlns:a16="http://schemas.microsoft.com/office/drawing/2014/main" id="{EE55CE8C-45AF-4160-A40A-A445F5811C53}"/>
              </a:ext>
            </a:extLst>
          </p:cNvPr>
          <p:cNvSpPr txBox="1">
            <a:spLocks/>
          </p:cNvSpPr>
          <p:nvPr/>
        </p:nvSpPr>
        <p:spPr>
          <a:xfrm>
            <a:off x="4786374" y="884138"/>
            <a:ext cx="2715229" cy="3524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ES" sz="1800" b="1" dirty="0">
                <a:solidFill>
                  <a:srgbClr val="C00000"/>
                </a:solidFill>
              </a:rPr>
              <a:t>Capa convolucional 2</a:t>
            </a:r>
          </a:p>
        </p:txBody>
      </p:sp>
      <p:sp>
        <p:nvSpPr>
          <p:cNvPr id="15" name="Marcador de contenido 2">
            <a:extLst>
              <a:ext uri="{FF2B5EF4-FFF2-40B4-BE49-F238E27FC236}">
                <a16:creationId xmlns:a16="http://schemas.microsoft.com/office/drawing/2014/main" id="{923583D9-D175-4C96-A46F-913D29563176}"/>
              </a:ext>
            </a:extLst>
          </p:cNvPr>
          <p:cNvSpPr txBox="1">
            <a:spLocks/>
          </p:cNvSpPr>
          <p:nvPr/>
        </p:nvSpPr>
        <p:spPr>
          <a:xfrm>
            <a:off x="8769273" y="853937"/>
            <a:ext cx="2715229" cy="3524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ES" sz="1800" b="1" dirty="0">
                <a:solidFill>
                  <a:schemeClr val="accent6">
                    <a:lumMod val="50000"/>
                  </a:schemeClr>
                </a:solidFill>
              </a:rPr>
              <a:t>Capa convolucional 3</a:t>
            </a:r>
          </a:p>
        </p:txBody>
      </p:sp>
      <p:sp>
        <p:nvSpPr>
          <p:cNvPr id="16" name="Cerrar llave 15">
            <a:extLst>
              <a:ext uri="{FF2B5EF4-FFF2-40B4-BE49-F238E27FC236}">
                <a16:creationId xmlns:a16="http://schemas.microsoft.com/office/drawing/2014/main" id="{8E769C93-34BC-495D-A8BC-C1D699B5C2E8}"/>
              </a:ext>
            </a:extLst>
          </p:cNvPr>
          <p:cNvSpPr/>
          <p:nvPr/>
        </p:nvSpPr>
        <p:spPr>
          <a:xfrm>
            <a:off x="3402957" y="1771650"/>
            <a:ext cx="243068" cy="234893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7" name="Marcador de contenido 2">
            <a:extLst>
              <a:ext uri="{FF2B5EF4-FFF2-40B4-BE49-F238E27FC236}">
                <a16:creationId xmlns:a16="http://schemas.microsoft.com/office/drawing/2014/main" id="{9BAC964A-955D-4230-AAEA-90CE54323A8A}"/>
              </a:ext>
            </a:extLst>
          </p:cNvPr>
          <p:cNvSpPr txBox="1">
            <a:spLocks/>
          </p:cNvSpPr>
          <p:nvPr/>
        </p:nvSpPr>
        <p:spPr>
          <a:xfrm>
            <a:off x="3487504" y="2790824"/>
            <a:ext cx="810348" cy="3524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ES" sz="1800" b="1" dirty="0">
                <a:solidFill>
                  <a:schemeClr val="accent1"/>
                </a:solidFill>
              </a:rPr>
              <a:t> +100</a:t>
            </a:r>
          </a:p>
        </p:txBody>
      </p:sp>
      <p:sp>
        <p:nvSpPr>
          <p:cNvPr id="18" name="Rectángulo 17">
            <a:extLst>
              <a:ext uri="{FF2B5EF4-FFF2-40B4-BE49-F238E27FC236}">
                <a16:creationId xmlns:a16="http://schemas.microsoft.com/office/drawing/2014/main" id="{2E6AE80C-9D60-45DE-B0C9-6FE78CD1690E}"/>
              </a:ext>
            </a:extLst>
          </p:cNvPr>
          <p:cNvSpPr/>
          <p:nvPr/>
        </p:nvSpPr>
        <p:spPr>
          <a:xfrm>
            <a:off x="4956376" y="1771650"/>
            <a:ext cx="1476375" cy="857250"/>
          </a:xfrm>
          <a:prstGeom prst="rect">
            <a:avLst/>
          </a:prstGeom>
          <a:solidFill>
            <a:srgbClr val="C00000">
              <a:alpha val="38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Rectángulo 18">
            <a:extLst>
              <a:ext uri="{FF2B5EF4-FFF2-40B4-BE49-F238E27FC236}">
                <a16:creationId xmlns:a16="http://schemas.microsoft.com/office/drawing/2014/main" id="{B82D21B2-7736-4C86-9561-E9659133B892}"/>
              </a:ext>
            </a:extLst>
          </p:cNvPr>
          <p:cNvSpPr/>
          <p:nvPr/>
        </p:nvSpPr>
        <p:spPr>
          <a:xfrm>
            <a:off x="5108776" y="2076449"/>
            <a:ext cx="1476375" cy="857250"/>
          </a:xfrm>
          <a:prstGeom prst="rect">
            <a:avLst/>
          </a:prstGeom>
          <a:solidFill>
            <a:srgbClr val="C00000">
              <a:alpha val="38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Rectángulo 19">
            <a:extLst>
              <a:ext uri="{FF2B5EF4-FFF2-40B4-BE49-F238E27FC236}">
                <a16:creationId xmlns:a16="http://schemas.microsoft.com/office/drawing/2014/main" id="{7D086014-EDBB-45E5-A205-2F4226ECD6B0}"/>
              </a:ext>
            </a:extLst>
          </p:cNvPr>
          <p:cNvSpPr/>
          <p:nvPr/>
        </p:nvSpPr>
        <p:spPr>
          <a:xfrm>
            <a:off x="5518351" y="3059906"/>
            <a:ext cx="1476375" cy="857250"/>
          </a:xfrm>
          <a:prstGeom prst="rect">
            <a:avLst/>
          </a:prstGeom>
          <a:solidFill>
            <a:srgbClr val="C00000">
              <a:alpha val="38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1" name="Conector recto 20">
            <a:extLst>
              <a:ext uri="{FF2B5EF4-FFF2-40B4-BE49-F238E27FC236}">
                <a16:creationId xmlns:a16="http://schemas.microsoft.com/office/drawing/2014/main" id="{D55C5AC4-3FDB-46F6-B6B9-88A8045BC042}"/>
              </a:ext>
            </a:extLst>
          </p:cNvPr>
          <p:cNvCxnSpPr>
            <a:cxnSpLocks/>
          </p:cNvCxnSpPr>
          <p:nvPr/>
        </p:nvCxnSpPr>
        <p:spPr>
          <a:xfrm>
            <a:off x="5846963" y="2505074"/>
            <a:ext cx="585788" cy="923926"/>
          </a:xfrm>
          <a:prstGeom prst="line">
            <a:avLst/>
          </a:prstGeom>
          <a:ln>
            <a:solidFill>
              <a:srgbClr val="C00000"/>
            </a:solidFill>
            <a:prstDash val="dash"/>
          </a:ln>
        </p:spPr>
        <p:style>
          <a:lnRef idx="3">
            <a:schemeClr val="accent1"/>
          </a:lnRef>
          <a:fillRef idx="0">
            <a:schemeClr val="accent1"/>
          </a:fillRef>
          <a:effectRef idx="2">
            <a:schemeClr val="accent1"/>
          </a:effectRef>
          <a:fontRef idx="minor">
            <a:schemeClr val="tx1"/>
          </a:fontRef>
        </p:style>
      </p:cxnSp>
      <p:sp>
        <p:nvSpPr>
          <p:cNvPr id="22" name="Cerrar llave 21">
            <a:extLst>
              <a:ext uri="{FF2B5EF4-FFF2-40B4-BE49-F238E27FC236}">
                <a16:creationId xmlns:a16="http://schemas.microsoft.com/office/drawing/2014/main" id="{3A62B484-B826-42AE-AFFA-6C596A2BD99B}"/>
              </a:ext>
            </a:extLst>
          </p:cNvPr>
          <p:cNvSpPr/>
          <p:nvPr/>
        </p:nvSpPr>
        <p:spPr>
          <a:xfrm>
            <a:off x="7178233" y="1771650"/>
            <a:ext cx="243068" cy="2348937"/>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3" name="Marcador de contenido 2">
            <a:extLst>
              <a:ext uri="{FF2B5EF4-FFF2-40B4-BE49-F238E27FC236}">
                <a16:creationId xmlns:a16="http://schemas.microsoft.com/office/drawing/2014/main" id="{E51926B1-D29C-4EFD-A725-DA1B4FB288CD}"/>
              </a:ext>
            </a:extLst>
          </p:cNvPr>
          <p:cNvSpPr txBox="1">
            <a:spLocks/>
          </p:cNvSpPr>
          <p:nvPr/>
        </p:nvSpPr>
        <p:spPr>
          <a:xfrm>
            <a:off x="7248980" y="2790824"/>
            <a:ext cx="810348" cy="3524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ES" sz="1800" b="1" dirty="0">
                <a:solidFill>
                  <a:srgbClr val="C00000"/>
                </a:solidFill>
              </a:rPr>
              <a:t> +200</a:t>
            </a:r>
          </a:p>
        </p:txBody>
      </p:sp>
      <p:sp>
        <p:nvSpPr>
          <p:cNvPr id="24" name="Rectángulo 23">
            <a:extLst>
              <a:ext uri="{FF2B5EF4-FFF2-40B4-BE49-F238E27FC236}">
                <a16:creationId xmlns:a16="http://schemas.microsoft.com/office/drawing/2014/main" id="{04370373-165C-4BE9-87D7-E4F108B13F90}"/>
              </a:ext>
            </a:extLst>
          </p:cNvPr>
          <p:cNvSpPr/>
          <p:nvPr/>
        </p:nvSpPr>
        <p:spPr>
          <a:xfrm>
            <a:off x="9112051" y="1759230"/>
            <a:ext cx="1476375" cy="857250"/>
          </a:xfrm>
          <a:prstGeom prst="rect">
            <a:avLst/>
          </a:prstGeom>
          <a:solidFill>
            <a:schemeClr val="accent6">
              <a:lumMod val="50000"/>
              <a:alpha val="38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Rectángulo 24">
            <a:extLst>
              <a:ext uri="{FF2B5EF4-FFF2-40B4-BE49-F238E27FC236}">
                <a16:creationId xmlns:a16="http://schemas.microsoft.com/office/drawing/2014/main" id="{5D08990D-559D-469C-AF2E-5C634BD9453B}"/>
              </a:ext>
            </a:extLst>
          </p:cNvPr>
          <p:cNvSpPr/>
          <p:nvPr/>
        </p:nvSpPr>
        <p:spPr>
          <a:xfrm>
            <a:off x="9264451" y="2064029"/>
            <a:ext cx="1476375" cy="857250"/>
          </a:xfrm>
          <a:prstGeom prst="rect">
            <a:avLst/>
          </a:prstGeom>
          <a:solidFill>
            <a:schemeClr val="accent6">
              <a:lumMod val="50000"/>
              <a:alpha val="38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Rectángulo 25">
            <a:extLst>
              <a:ext uri="{FF2B5EF4-FFF2-40B4-BE49-F238E27FC236}">
                <a16:creationId xmlns:a16="http://schemas.microsoft.com/office/drawing/2014/main" id="{4D043C6B-EA6A-4E8E-A7B1-74BD04B6CF00}"/>
              </a:ext>
            </a:extLst>
          </p:cNvPr>
          <p:cNvSpPr/>
          <p:nvPr/>
        </p:nvSpPr>
        <p:spPr>
          <a:xfrm>
            <a:off x="9788746" y="3396318"/>
            <a:ext cx="1476375" cy="857250"/>
          </a:xfrm>
          <a:prstGeom prst="rect">
            <a:avLst/>
          </a:prstGeom>
          <a:solidFill>
            <a:schemeClr val="accent6">
              <a:lumMod val="50000"/>
              <a:alpha val="38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7" name="Conector recto 26">
            <a:extLst>
              <a:ext uri="{FF2B5EF4-FFF2-40B4-BE49-F238E27FC236}">
                <a16:creationId xmlns:a16="http://schemas.microsoft.com/office/drawing/2014/main" id="{965674F4-FAA9-43F0-8E55-4B96B9CD90A8}"/>
              </a:ext>
            </a:extLst>
          </p:cNvPr>
          <p:cNvCxnSpPr>
            <a:cxnSpLocks/>
          </p:cNvCxnSpPr>
          <p:nvPr/>
        </p:nvCxnSpPr>
        <p:spPr>
          <a:xfrm>
            <a:off x="10002638" y="2492654"/>
            <a:ext cx="611591" cy="1245969"/>
          </a:xfrm>
          <a:prstGeom prst="line">
            <a:avLst/>
          </a:prstGeom>
          <a:ln>
            <a:solidFill>
              <a:schemeClr val="accent6">
                <a:lumMod val="50000"/>
              </a:schemeClr>
            </a:solidFill>
            <a:prstDash val="dash"/>
          </a:ln>
        </p:spPr>
        <p:style>
          <a:lnRef idx="3">
            <a:schemeClr val="accent1"/>
          </a:lnRef>
          <a:fillRef idx="0">
            <a:schemeClr val="accent1"/>
          </a:fillRef>
          <a:effectRef idx="2">
            <a:schemeClr val="accent1"/>
          </a:effectRef>
          <a:fontRef idx="minor">
            <a:schemeClr val="tx1"/>
          </a:fontRef>
        </p:style>
      </p:cxnSp>
      <p:sp>
        <p:nvSpPr>
          <p:cNvPr id="28" name="Cerrar llave 27">
            <a:extLst>
              <a:ext uri="{FF2B5EF4-FFF2-40B4-BE49-F238E27FC236}">
                <a16:creationId xmlns:a16="http://schemas.microsoft.com/office/drawing/2014/main" id="{E20077FE-5A26-4E13-95C2-16D6C0E9F43D}"/>
              </a:ext>
            </a:extLst>
          </p:cNvPr>
          <p:cNvSpPr/>
          <p:nvPr/>
        </p:nvSpPr>
        <p:spPr>
          <a:xfrm>
            <a:off x="11333908" y="1759230"/>
            <a:ext cx="243068" cy="2348937"/>
          </a:xfrm>
          <a:prstGeom prst="rightBrac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9" name="Marcador de contenido 2">
            <a:extLst>
              <a:ext uri="{FF2B5EF4-FFF2-40B4-BE49-F238E27FC236}">
                <a16:creationId xmlns:a16="http://schemas.microsoft.com/office/drawing/2014/main" id="{A03592F1-EA03-4D38-910B-838F380ED7DC}"/>
              </a:ext>
            </a:extLst>
          </p:cNvPr>
          <p:cNvSpPr txBox="1">
            <a:spLocks/>
          </p:cNvSpPr>
          <p:nvPr/>
        </p:nvSpPr>
        <p:spPr>
          <a:xfrm>
            <a:off x="11400254" y="2776280"/>
            <a:ext cx="810348" cy="3524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ES" sz="1800" b="1" dirty="0">
                <a:solidFill>
                  <a:schemeClr val="accent6">
                    <a:lumMod val="50000"/>
                  </a:schemeClr>
                </a:solidFill>
              </a:rPr>
              <a:t> +400</a:t>
            </a:r>
          </a:p>
        </p:txBody>
      </p:sp>
      <p:sp>
        <p:nvSpPr>
          <p:cNvPr id="32" name="Marcador de contenido 2">
            <a:extLst>
              <a:ext uri="{FF2B5EF4-FFF2-40B4-BE49-F238E27FC236}">
                <a16:creationId xmlns:a16="http://schemas.microsoft.com/office/drawing/2014/main" id="{63E8370D-9286-44BF-BE43-1006A7DC6E56}"/>
              </a:ext>
            </a:extLst>
          </p:cNvPr>
          <p:cNvSpPr txBox="1">
            <a:spLocks/>
          </p:cNvSpPr>
          <p:nvPr/>
        </p:nvSpPr>
        <p:spPr>
          <a:xfrm>
            <a:off x="803475" y="4521297"/>
            <a:ext cx="3092733" cy="352426"/>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ES" sz="1400" dirty="0">
                <a:solidFill>
                  <a:schemeClr val="accent1"/>
                </a:solidFill>
              </a:rPr>
              <a:t>27 pesos X 100 mapas de características</a:t>
            </a:r>
          </a:p>
        </p:txBody>
      </p:sp>
      <p:sp>
        <p:nvSpPr>
          <p:cNvPr id="33" name="Marcador de contenido 2">
            <a:extLst>
              <a:ext uri="{FF2B5EF4-FFF2-40B4-BE49-F238E27FC236}">
                <a16:creationId xmlns:a16="http://schemas.microsoft.com/office/drawing/2014/main" id="{1C3BB086-8A34-405D-B05C-A19696C2B139}"/>
              </a:ext>
            </a:extLst>
          </p:cNvPr>
          <p:cNvSpPr txBox="1">
            <a:spLocks/>
          </p:cNvSpPr>
          <p:nvPr/>
        </p:nvSpPr>
        <p:spPr>
          <a:xfrm>
            <a:off x="803475" y="5082611"/>
            <a:ext cx="3092733" cy="352426"/>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ES" sz="2000" b="1" dirty="0"/>
              <a:t>2.800 parámetros</a:t>
            </a:r>
          </a:p>
        </p:txBody>
      </p:sp>
      <p:sp>
        <p:nvSpPr>
          <p:cNvPr id="34" name="Marcador de contenido 2">
            <a:extLst>
              <a:ext uri="{FF2B5EF4-FFF2-40B4-BE49-F238E27FC236}">
                <a16:creationId xmlns:a16="http://schemas.microsoft.com/office/drawing/2014/main" id="{E171C1B7-90CC-487A-8D9D-B3423AF437EF}"/>
              </a:ext>
            </a:extLst>
          </p:cNvPr>
          <p:cNvSpPr txBox="1">
            <a:spLocks/>
          </p:cNvSpPr>
          <p:nvPr/>
        </p:nvSpPr>
        <p:spPr>
          <a:xfrm>
            <a:off x="4648200" y="4521297"/>
            <a:ext cx="3199435" cy="352426"/>
          </a:xfrm>
          <a:prstGeom prst="rect">
            <a:avLst/>
          </a:prstGeom>
          <a:ln>
            <a:solidFill>
              <a:srgbClr val="C00000"/>
            </a:solidFill>
          </a:ln>
        </p:spPr>
        <p:txBody>
          <a:bodyPr vert="horz" lIns="91440" tIns="45720" rIns="91440" bIns="45720" rtlCol="0">
            <a:normAutofit fontScale="85000" lnSpcReduction="10000"/>
          </a:bodyPr>
          <a:lstStyle>
            <a:defPPr>
              <a:defRPr lang="es-ES"/>
            </a:defPPr>
            <a:lvl1pPr indent="0">
              <a:lnSpc>
                <a:spcPct val="90000"/>
              </a:lnSpc>
              <a:spcBef>
                <a:spcPts val="1000"/>
              </a:spcBef>
              <a:buFont typeface="Arial" panose="020B0604020202020204" pitchFamily="34" charset="0"/>
              <a:buNone/>
              <a:defRPr sz="1600">
                <a:solidFill>
                  <a:srgbClr val="C00000"/>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s-ES" dirty="0"/>
              <a:t>900 pesos X 200 mapas de características</a:t>
            </a:r>
          </a:p>
        </p:txBody>
      </p:sp>
      <p:sp>
        <p:nvSpPr>
          <p:cNvPr id="35" name="Marcador de contenido 2">
            <a:extLst>
              <a:ext uri="{FF2B5EF4-FFF2-40B4-BE49-F238E27FC236}">
                <a16:creationId xmlns:a16="http://schemas.microsoft.com/office/drawing/2014/main" id="{0426C60F-9885-4E7C-94E5-4D6C45EA1BE0}"/>
              </a:ext>
            </a:extLst>
          </p:cNvPr>
          <p:cNvSpPr txBox="1">
            <a:spLocks/>
          </p:cNvSpPr>
          <p:nvPr/>
        </p:nvSpPr>
        <p:spPr>
          <a:xfrm>
            <a:off x="4648200" y="5054696"/>
            <a:ext cx="3092733" cy="352426"/>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ES" sz="2000" b="1" dirty="0"/>
              <a:t>180.200 parámetros</a:t>
            </a:r>
          </a:p>
        </p:txBody>
      </p:sp>
      <p:sp>
        <p:nvSpPr>
          <p:cNvPr id="36" name="Marcador de contenido 2">
            <a:extLst>
              <a:ext uri="{FF2B5EF4-FFF2-40B4-BE49-F238E27FC236}">
                <a16:creationId xmlns:a16="http://schemas.microsoft.com/office/drawing/2014/main" id="{12CAC99C-0A41-41A3-9C6C-04529F54BE96}"/>
              </a:ext>
            </a:extLst>
          </p:cNvPr>
          <p:cNvSpPr txBox="1">
            <a:spLocks/>
          </p:cNvSpPr>
          <p:nvPr/>
        </p:nvSpPr>
        <p:spPr>
          <a:xfrm>
            <a:off x="8599627" y="4521297"/>
            <a:ext cx="3403319" cy="371903"/>
          </a:xfrm>
          <a:prstGeom prst="rect">
            <a:avLst/>
          </a:prstGeom>
          <a:ln>
            <a:solidFill>
              <a:schemeClr val="accent6">
                <a:lumMod val="50000"/>
              </a:schemeClr>
            </a:solidFill>
          </a:ln>
        </p:spPr>
        <p:txBody>
          <a:bodyPr vert="horz" lIns="91440" tIns="45720" rIns="91440" bIns="45720" rtlCol="0">
            <a:normAutofit fontScale="85000" lnSpcReduction="10000"/>
          </a:bodyPr>
          <a:lstStyle>
            <a:defPPr>
              <a:defRPr lang="es-ES"/>
            </a:defPPr>
            <a:lvl1pPr indent="0">
              <a:lnSpc>
                <a:spcPct val="90000"/>
              </a:lnSpc>
              <a:spcBef>
                <a:spcPts val="1000"/>
              </a:spcBef>
              <a:buFont typeface="Arial" panose="020B0604020202020204" pitchFamily="34" charset="0"/>
              <a:buNone/>
              <a:defRPr sz="1600">
                <a:solidFill>
                  <a:schemeClr val="accent6">
                    <a:lumMod val="50000"/>
                  </a:schemeClr>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s-ES" dirty="0"/>
              <a:t>1.800 pesos X 400 mapas de características</a:t>
            </a:r>
          </a:p>
        </p:txBody>
      </p:sp>
      <p:sp>
        <p:nvSpPr>
          <p:cNvPr id="37" name="Marcador de contenido 2">
            <a:extLst>
              <a:ext uri="{FF2B5EF4-FFF2-40B4-BE49-F238E27FC236}">
                <a16:creationId xmlns:a16="http://schemas.microsoft.com/office/drawing/2014/main" id="{5190F444-6205-4F19-96F4-33342939F675}"/>
              </a:ext>
            </a:extLst>
          </p:cNvPr>
          <p:cNvSpPr txBox="1">
            <a:spLocks/>
          </p:cNvSpPr>
          <p:nvPr/>
        </p:nvSpPr>
        <p:spPr>
          <a:xfrm>
            <a:off x="8746123" y="5119131"/>
            <a:ext cx="3092733" cy="352426"/>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ES" sz="2000" b="1" dirty="0"/>
              <a:t>720.400 parámetros</a:t>
            </a:r>
          </a:p>
        </p:txBody>
      </p:sp>
      <p:sp>
        <p:nvSpPr>
          <p:cNvPr id="38" name="Marcador de contenido 2">
            <a:extLst>
              <a:ext uri="{FF2B5EF4-FFF2-40B4-BE49-F238E27FC236}">
                <a16:creationId xmlns:a16="http://schemas.microsoft.com/office/drawing/2014/main" id="{B85732AD-542C-4E48-9C79-40F743BC7C08}"/>
              </a:ext>
            </a:extLst>
          </p:cNvPr>
          <p:cNvSpPr txBox="1">
            <a:spLocks/>
          </p:cNvSpPr>
          <p:nvPr/>
        </p:nvSpPr>
        <p:spPr>
          <a:xfrm>
            <a:off x="3646025" y="5933135"/>
            <a:ext cx="5123248" cy="444500"/>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ES" b="1" dirty="0"/>
              <a:t>TOTAL: 903.400 parámetros</a:t>
            </a:r>
          </a:p>
        </p:txBody>
      </p:sp>
      <p:sp>
        <p:nvSpPr>
          <p:cNvPr id="39" name="Flecha: a la derecha 38">
            <a:extLst>
              <a:ext uri="{FF2B5EF4-FFF2-40B4-BE49-F238E27FC236}">
                <a16:creationId xmlns:a16="http://schemas.microsoft.com/office/drawing/2014/main" id="{44D6F613-5D90-483B-BAD0-A24E86E8150C}"/>
              </a:ext>
            </a:extLst>
          </p:cNvPr>
          <p:cNvSpPr/>
          <p:nvPr/>
        </p:nvSpPr>
        <p:spPr>
          <a:xfrm>
            <a:off x="4085863" y="2515791"/>
            <a:ext cx="511033" cy="2626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0" name="Flecha: a la derecha 39">
            <a:extLst>
              <a:ext uri="{FF2B5EF4-FFF2-40B4-BE49-F238E27FC236}">
                <a16:creationId xmlns:a16="http://schemas.microsoft.com/office/drawing/2014/main" id="{CD650CA1-CB56-4537-8B0E-8DC9A1CABF0C}"/>
              </a:ext>
            </a:extLst>
          </p:cNvPr>
          <p:cNvSpPr/>
          <p:nvPr/>
        </p:nvSpPr>
        <p:spPr>
          <a:xfrm>
            <a:off x="8093990" y="2483250"/>
            <a:ext cx="511033" cy="262613"/>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242648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EEF73A1A-39E3-40AF-A91A-EE3DC747E95C}"/>
              </a:ext>
            </a:extLst>
          </p:cNvPr>
          <p:cNvPicPr>
            <a:picLocks noGrp="1" noChangeAspect="1"/>
          </p:cNvPicPr>
          <p:nvPr>
            <p:ph idx="1"/>
          </p:nvPr>
        </p:nvPicPr>
        <p:blipFill>
          <a:blip r:embed="rId2"/>
          <a:stretch>
            <a:fillRect/>
          </a:stretch>
        </p:blipFill>
        <p:spPr>
          <a:xfrm>
            <a:off x="1100499" y="631312"/>
            <a:ext cx="9304491" cy="4449974"/>
          </a:xfrm>
        </p:spPr>
      </p:pic>
    </p:spTree>
    <p:extLst>
      <p:ext uri="{BB962C8B-B14F-4D97-AF65-F5344CB8AC3E}">
        <p14:creationId xmlns:p14="http://schemas.microsoft.com/office/powerpoint/2010/main" val="79541176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1681</TotalTime>
  <Words>471</Words>
  <Application>Microsoft Office PowerPoint</Application>
  <PresentationFormat>Panorámica</PresentationFormat>
  <Paragraphs>27</Paragraphs>
  <Slides>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vt:i4>
      </vt:variant>
    </vt:vector>
  </HeadingPairs>
  <TitlesOfParts>
    <vt:vector size="7" baseType="lpstr">
      <vt:lpstr>Arial</vt:lpstr>
      <vt:lpstr>Calibri</vt:lpstr>
      <vt:lpstr>Calibri Light</vt:lpstr>
      <vt:lpstr>Tema de Office</vt:lpstr>
      <vt:lpstr>Presentación de PowerPoint</vt:lpstr>
      <vt:lpstr>EJERCICIO 1</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Fernando Hdez.</dc:creator>
  <cp:lastModifiedBy>Fernando H. Galán</cp:lastModifiedBy>
  <cp:revision>2</cp:revision>
  <dcterms:created xsi:type="dcterms:W3CDTF">2022-04-14T15:39:43Z</dcterms:created>
  <dcterms:modified xsi:type="dcterms:W3CDTF">2024-09-25T20:16:49Z</dcterms:modified>
</cp:coreProperties>
</file>