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89" r:id="rId3"/>
    <p:sldId id="384" r:id="rId4"/>
    <p:sldId id="317" r:id="rId5"/>
    <p:sldId id="400" r:id="rId6"/>
    <p:sldId id="3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3725" autoAdjust="0"/>
  </p:normalViewPr>
  <p:slideViewPr>
    <p:cSldViewPr snapToGrid="0" showGuides="1">
      <p:cViewPr varScale="1">
        <p:scale>
          <a:sx n="77" d="100"/>
          <a:sy n="77" d="100"/>
        </p:scale>
        <p:origin x="42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8" name="camera.wav"/>
          </p:stSnd>
        </p:sndAc>
      </p:transition>
    </mc:Choice>
    <mc:Fallback xmlns="">
      <p:transition spd="slow">
        <p:fade/>
        <p:sndAc>
          <p:stSnd>
            <p:snd r:embed="rId19" name="camera.wav"/>
          </p:stSnd>
        </p:sndAc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audio" Target="../media/audio1.wav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8135" y="1997710"/>
            <a:ext cx="3810000" cy="2030095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    Budget </a:t>
            </a:r>
            <a:br>
              <a:rPr lang="en-US" dirty="0"/>
            </a:br>
            <a:r>
              <a:rPr lang="en-US" dirty="0"/>
              <a:t>     Sort</a:t>
            </a:r>
          </a:p>
        </p:txBody>
      </p:sp>
      <p:pic>
        <p:nvPicPr>
          <p:cNvPr id="14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452360" cy="6858000"/>
          </a:xfrm>
        </p:spPr>
      </p:pic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7938135" y="4718685"/>
            <a:ext cx="3891280" cy="1752600"/>
          </a:xfrm>
        </p:spPr>
        <p:txBody>
          <a:bodyPr>
            <a:normAutofit/>
          </a:bodyPr>
          <a:lstStyle/>
          <a:p>
            <a:r>
              <a:rPr lang="en-US" dirty="0"/>
              <a:t>              Presented By : </a:t>
            </a:r>
          </a:p>
          <a:p>
            <a:r>
              <a:rPr lang="en-US" dirty="0"/>
              <a:t>              </a:t>
            </a:r>
            <a:r>
              <a:rPr lang="en-US" dirty="0" err="1"/>
              <a:t>Santhosh,Siddu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8802" y="1259054"/>
            <a:ext cx="3448558" cy="3448558"/>
          </a:xfrm>
        </p:spPr>
      </p:pic>
      <p:pic>
        <p:nvPicPr>
          <p:cNvPr id="10" name="Picture Placeholder 9" descr="Data Points 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7360" y="382904"/>
            <a:ext cx="2263776" cy="2263776"/>
          </a:xfrm>
        </p:spPr>
      </p:pic>
      <p:pic>
        <p:nvPicPr>
          <p:cNvPr id="12" name="Picture Placeholder 11" descr="Data Backgroun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21000" y="2278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C5821-67AD-2719-9EEF-43BD7C4773E9}"/>
              </a:ext>
            </a:extLst>
          </p:cNvPr>
          <p:cNvSpPr txBox="1"/>
          <p:nvPr/>
        </p:nvSpPr>
        <p:spPr>
          <a:xfrm>
            <a:off x="550863" y="3061252"/>
            <a:ext cx="55451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objective</a:t>
            </a:r>
            <a:r>
              <a:rPr lang="en-US" dirty="0"/>
              <a:t> of your </a:t>
            </a:r>
            <a:r>
              <a:rPr lang="en-US" b="1" dirty="0"/>
              <a:t>Budget Sort</a:t>
            </a:r>
            <a:r>
              <a:rPr lang="en-US" dirty="0"/>
              <a:t> project is to help users find what they can buy within a set budget. It aims to: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Make budgeting easier</a:t>
            </a:r>
            <a:r>
              <a:rPr lang="en-US" dirty="0"/>
              <a:t> by showing items that fit the user's budget.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Organize products by price</a:t>
            </a:r>
            <a:r>
              <a:rPr lang="en-US" dirty="0"/>
              <a:t>, so users see only what they can afford.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Help users avoid overspending</a:t>
            </a:r>
            <a:r>
              <a:rPr lang="en-US" dirty="0"/>
              <a:t> by sticking to their budget.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Provide a simple, user-friendly tool</a:t>
            </a:r>
            <a:r>
              <a:rPr lang="en-US" dirty="0"/>
              <a:t> for quick and easy decisions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6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18" name="Picture Placeholder 17" descr="A group of people sitting at a tabl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808" y="0"/>
            <a:ext cx="3054096" cy="3776472"/>
          </a:xfrm>
        </p:spPr>
      </p:pic>
      <p:pic>
        <p:nvPicPr>
          <p:cNvPr id="25" name="Picture Placeholder 24" descr="Digital Graph Screen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7904" y="0"/>
            <a:ext cx="3054096" cy="377647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Step 1 :       Enter the amount you have </a:t>
            </a:r>
          </a:p>
          <a:p>
            <a:r>
              <a:rPr lang="en-US" dirty="0"/>
              <a:t>Step 2 :       Enter the category</a:t>
            </a:r>
          </a:p>
          <a:p>
            <a:r>
              <a:rPr lang="en-US" dirty="0"/>
              <a:t>Step 3 :       Enter the sub category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mera.wav"/>
          </p:stSnd>
        </p:sndAc>
      </p:transition>
    </mc:Choice>
    <mc:Fallback xmlns="">
      <p:transition spd="slow">
        <p:fade/>
        <p:sndAc>
          <p:stSnd>
            <p:snd r:embed="rId8" name="camera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Grp="1" noUngrp="1" noRot="1" noChangeAspect="1" noMove="1" noResize="1"/>
          </p:cNvGrpSpPr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51180" y="3665855"/>
            <a:ext cx="4715510" cy="835660"/>
          </a:xfr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kern="1200" dirty="0">
                <a:latin typeface="+mn-lt"/>
                <a:ea typeface="+mn-ea"/>
                <a:cs typeface="+mn-cs"/>
              </a:rPr>
              <a:t>HTML ,CSS ,JAVA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SUGGESTIONS</a:t>
            </a:r>
            <a:br>
              <a:rPr lang="en-US" dirty="0"/>
            </a:br>
            <a:r>
              <a:rPr lang="en-US" dirty="0"/>
              <a:t>      ABOUT </a:t>
            </a:r>
            <a:br>
              <a:rPr lang="en-US" dirty="0"/>
            </a:br>
            <a:r>
              <a:rPr lang="en-US" dirty="0"/>
              <a:t>    THE TOPIC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Placeholder 9" descr="budget sort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6556375" y="467360"/>
            <a:ext cx="5083810" cy="2961005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tretch>
            <a:fillRect/>
          </a:stretch>
        </p:blipFill>
        <p:spPr>
          <a:xfrm>
            <a:off x="6556375" y="3536315"/>
            <a:ext cx="5163185" cy="263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551180" y="1047115"/>
            <a:ext cx="5436870" cy="2488565"/>
          </a:xfrm>
        </p:spPr>
        <p:txBody>
          <a:bodyPr/>
          <a:lstStyle/>
          <a:p>
            <a:r>
              <a:rPr lang="en-US" dirty="0"/>
              <a:t>   THANK YOU</a:t>
            </a: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FOR ALL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148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    Budget       Sort</vt:lpstr>
      <vt:lpstr>  Objective</vt:lpstr>
      <vt:lpstr>procedure</vt:lpstr>
      <vt:lpstr>TOOLS  </vt:lpstr>
      <vt:lpstr>  SUGGESTIONS       ABOUT      THE TOPIC</vt:lpstr>
      <vt:lpstr>   THANK YOU                FOR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2021-01-28T12:59:00Z</dcterms:created>
  <dcterms:modified xsi:type="dcterms:W3CDTF">2024-09-27T18:14:16Z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2581A49A62484C8994540125B2D6F62B</vt:lpwstr>
  </property>
  <property fmtid="{D5CDD505-2E9C-101B-9397-08002B2CF9AE}" pid="4" name="KSOProductBuildVer">
    <vt:lpwstr>1033-12.2.0.18283</vt:lpwstr>
  </property>
</Properties>
</file>