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roi_album.ppt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odule.ppt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donve\Desktop\Roi\ROI%20presentation\media\videos\attvideo.mp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ROIdfd.ppt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CF5C55-9E0F-0362-FDBD-059FB483F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6720" y="1486090"/>
            <a:ext cx="3541712" cy="3541712"/>
          </a:xfrm>
        </p:spPr>
      </p:pic>
    </p:spTree>
    <p:extLst>
      <p:ext uri="{BB962C8B-B14F-4D97-AF65-F5344CB8AC3E}">
        <p14:creationId xmlns:p14="http://schemas.microsoft.com/office/powerpoint/2010/main" val="3321653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6BD2-0F87-3D08-989A-311DF392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355" y="2623487"/>
            <a:ext cx="9905998" cy="1478570"/>
          </a:xfrm>
          <a:ln>
            <a:noFill/>
          </a:ln>
        </p:spPr>
        <p:txBody>
          <a:bodyPr/>
          <a:lstStyle/>
          <a:p>
            <a:pPr algn="ctr"/>
            <a:r>
              <a:rPr lang="en-IN" sz="4800" dirty="0">
                <a:hlinkClick r:id="rId2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Snaps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803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14AB-65BE-070D-90A1-54952868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0D5FC-E665-25B4-C614-373FB2EFE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ROI</a:t>
            </a:r>
          </a:p>
          <a:p>
            <a:r>
              <a:rPr lang="en-IN" dirty="0"/>
              <a:t>Surveillance and Security system</a:t>
            </a:r>
          </a:p>
          <a:p>
            <a:r>
              <a:rPr lang="en-IN" dirty="0"/>
              <a:t>An AI based Tracking and Prediction system</a:t>
            </a:r>
          </a:p>
        </p:txBody>
      </p:sp>
    </p:spTree>
    <p:extLst>
      <p:ext uri="{BB962C8B-B14F-4D97-AF65-F5344CB8AC3E}">
        <p14:creationId xmlns:p14="http://schemas.microsoft.com/office/powerpoint/2010/main" val="276218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450C-579B-1072-4F26-C62DA756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11FB-2767-8B0F-5E05-66FF3A99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ROI makes the process of attendance recording easier and faster</a:t>
            </a:r>
          </a:p>
          <a:p>
            <a:r>
              <a:rPr lang="en-IN" dirty="0"/>
              <a:t>ROI is ready and set to Rock ‘n’ Roll</a:t>
            </a:r>
          </a:p>
          <a:p>
            <a:r>
              <a:rPr lang="en-IN" dirty="0"/>
              <a:t>During the creation of ROI We’ve learned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Python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OpenCV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MongoDB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 err="1"/>
              <a:t>Tkinter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58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2401-029A-24D4-7D52-EDF464BC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history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CE6C73-4FEB-33DF-61E5-B91633C85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9447" y="2182377"/>
            <a:ext cx="6296376" cy="3541712"/>
          </a:xfrm>
        </p:spPr>
      </p:pic>
    </p:spTree>
    <p:extLst>
      <p:ext uri="{BB962C8B-B14F-4D97-AF65-F5344CB8AC3E}">
        <p14:creationId xmlns:p14="http://schemas.microsoft.com/office/powerpoint/2010/main" val="224530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85A098-EF6C-EF6C-43D1-A8DCE8F3F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67" t="1860" r="13024" b="1973"/>
          <a:stretch/>
        </p:blipFill>
        <p:spPr>
          <a:xfrm>
            <a:off x="1115735" y="906011"/>
            <a:ext cx="4974672" cy="34059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29C4B5-EA58-D4C5-E931-387EEACDF984}"/>
              </a:ext>
            </a:extLst>
          </p:cNvPr>
          <p:cNvSpPr txBox="1"/>
          <p:nvPr/>
        </p:nvSpPr>
        <p:spPr>
          <a:xfrm>
            <a:off x="3380764" y="4823670"/>
            <a:ext cx="80953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Thankyou Giants for your Shoulders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05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9AA7-BBFC-16FC-D72E-DCAC2555A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 O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300C0-8EA0-1FAE-1F66-85F0C1FC7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Face recognition based attendance and alert system</a:t>
            </a:r>
          </a:p>
        </p:txBody>
      </p:sp>
    </p:spTree>
    <p:extLst>
      <p:ext uri="{BB962C8B-B14F-4D97-AF65-F5344CB8AC3E}">
        <p14:creationId xmlns:p14="http://schemas.microsoft.com/office/powerpoint/2010/main" val="133382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715-02B4-FDE2-5DD1-C8BD83A9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01882-D049-74CB-D951-C11882383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system which uses it’s face recognition ability to mark attendance in real time and alert parents about absent children</a:t>
            </a:r>
          </a:p>
          <a:p>
            <a:r>
              <a:rPr lang="en-IN" dirty="0"/>
              <a:t>Helps save time and increases efficiency of classes</a:t>
            </a:r>
          </a:p>
          <a:p>
            <a:r>
              <a:rPr lang="en-IN" dirty="0"/>
              <a:t>Developed with lots of lines of code in Python, OpenCV, MongoDB and with a little bit love</a:t>
            </a:r>
          </a:p>
          <a:p>
            <a:r>
              <a:rPr lang="en-IN" dirty="0"/>
              <a:t>Easy to use</a:t>
            </a:r>
          </a:p>
        </p:txBody>
      </p:sp>
    </p:spTree>
    <p:extLst>
      <p:ext uri="{BB962C8B-B14F-4D97-AF65-F5344CB8AC3E}">
        <p14:creationId xmlns:p14="http://schemas.microsoft.com/office/powerpoint/2010/main" val="1463057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3743-2415-84EA-29E0-4E7A7B63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1C3B-F6F6-02BC-3550-7B061AF53D0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IN" dirty="0"/>
              <a:t>Why ?</a:t>
            </a:r>
          </a:p>
          <a:p>
            <a:r>
              <a:rPr lang="en-IN" dirty="0"/>
              <a:t>What ?</a:t>
            </a:r>
          </a:p>
          <a:p>
            <a:r>
              <a:rPr lang="en-IN" dirty="0">
                <a:hlinkClick r:id="rId2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</a:t>
            </a:r>
            <a:r>
              <a:rPr lang="en-IN" dirty="0"/>
              <a:t> ?</a:t>
            </a:r>
          </a:p>
          <a:p>
            <a:r>
              <a:rPr lang="en-IN" dirty="0"/>
              <a:t>Who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5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A05E-6CEE-35E6-8CF4-9398683F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42109-5B9F-10A6-4600-6B51E05F5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Time consuming</a:t>
            </a:r>
          </a:p>
          <a:p>
            <a:r>
              <a:rPr lang="en-IN" dirty="0"/>
              <a:t>Exhaustive </a:t>
            </a:r>
          </a:p>
          <a:p>
            <a:r>
              <a:rPr lang="en-IN" dirty="0"/>
              <a:t>No alert facility</a:t>
            </a:r>
          </a:p>
          <a:p>
            <a:r>
              <a:rPr lang="en-IN" dirty="0"/>
              <a:t>Complex to handle </a:t>
            </a:r>
          </a:p>
        </p:txBody>
      </p:sp>
    </p:spTree>
    <p:extLst>
      <p:ext uri="{BB962C8B-B14F-4D97-AF65-F5344CB8AC3E}">
        <p14:creationId xmlns:p14="http://schemas.microsoft.com/office/powerpoint/2010/main" val="277751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0C96-042F-3413-427B-6988E5E6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D1D6-74BE-2E4A-6ACF-121275B21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Time saving</a:t>
            </a:r>
          </a:p>
          <a:p>
            <a:r>
              <a:rPr lang="en-IN" dirty="0"/>
              <a:t>Easy to use</a:t>
            </a:r>
          </a:p>
          <a:p>
            <a:r>
              <a:rPr lang="en-IN" dirty="0"/>
              <a:t>Efficient</a:t>
            </a:r>
          </a:p>
          <a:p>
            <a:r>
              <a:rPr lang="en-IN" dirty="0"/>
              <a:t>Organized and centralized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4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0D3D-BC99-E81D-4912-C1BED6A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AE3C-8CE8-241A-AF46-D768E1B72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Python</a:t>
            </a:r>
          </a:p>
          <a:p>
            <a:r>
              <a:rPr lang="en-IN" dirty="0"/>
              <a:t>OpenCV</a:t>
            </a:r>
          </a:p>
          <a:p>
            <a:r>
              <a:rPr lang="en-IN" dirty="0"/>
              <a:t>MongoDB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Some Secret Magic With a Pinch of Love </a:t>
            </a:r>
          </a:p>
        </p:txBody>
      </p:sp>
    </p:spTree>
    <p:extLst>
      <p:ext uri="{BB962C8B-B14F-4D97-AF65-F5344CB8AC3E}">
        <p14:creationId xmlns:p14="http://schemas.microsoft.com/office/powerpoint/2010/main" val="250332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A1F5-0F32-A266-8AEC-C919964E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301" y="2606709"/>
            <a:ext cx="9905998" cy="1478570"/>
          </a:xfrm>
          <a:ln>
            <a:noFill/>
          </a:ln>
        </p:spPr>
        <p:txBody>
          <a:bodyPr/>
          <a:lstStyle/>
          <a:p>
            <a:pPr algn="ctr"/>
            <a:r>
              <a:rPr lang="en-IN" dirty="0" err="1">
                <a:hlinkClick r:id="rId2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Dfd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07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AAE6-18E2-BB16-B3E5-E54B1F77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4037A0-7F8B-2387-D272-FA8E1887A0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829742"/>
              </p:ext>
            </p:extLst>
          </p:nvPr>
        </p:nvGraphicFramePr>
        <p:xfrm>
          <a:off x="1040745" y="2962551"/>
          <a:ext cx="9906000" cy="1978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746327842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605825818"/>
                    </a:ext>
                  </a:extLst>
                </a:gridCol>
              </a:tblGrid>
              <a:tr h="395713">
                <a:tc>
                  <a:txBody>
                    <a:bodyPr/>
                    <a:lstStyle/>
                    <a:p>
                      <a:r>
                        <a:rPr lang="en-IN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137312"/>
                  </a:ext>
                </a:extLst>
              </a:tr>
              <a:tr h="395713">
                <a:tc>
                  <a:txBody>
                    <a:bodyPr/>
                    <a:lstStyle/>
                    <a:p>
                      <a:r>
                        <a:rPr lang="en-IN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Integer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060542"/>
                  </a:ext>
                </a:extLst>
              </a:tr>
              <a:tr h="395713">
                <a:tc>
                  <a:txBody>
                    <a:bodyPr/>
                    <a:lstStyle/>
                    <a:p>
                      <a:r>
                        <a:rPr lang="en-IN" dirty="0"/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91220"/>
                  </a:ext>
                </a:extLst>
              </a:tr>
              <a:tr h="395713">
                <a:tc>
                  <a:txBody>
                    <a:bodyPr/>
                    <a:lstStyle/>
                    <a:p>
                      <a:r>
                        <a:rPr lang="en-IN" dirty="0"/>
                        <a:t>Student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54649"/>
                  </a:ext>
                </a:extLst>
              </a:tr>
              <a:tr h="395713">
                <a:tc>
                  <a:txBody>
                    <a:bodyPr/>
                    <a:lstStyle/>
                    <a:p>
                      <a:r>
                        <a:rPr lang="en-IN" dirty="0"/>
                        <a:t>Attendance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1079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E1F363-F639-6A5C-7FFA-B2CFC614480E}"/>
              </a:ext>
            </a:extLst>
          </p:cNvPr>
          <p:cNvSpPr txBox="1"/>
          <p:nvPr/>
        </p:nvSpPr>
        <p:spPr>
          <a:xfrm>
            <a:off x="5033394" y="2952925"/>
            <a:ext cx="62078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Its MongoDB</a:t>
            </a:r>
          </a:p>
          <a:p>
            <a:endParaRPr lang="en-IN" sz="2800" dirty="0"/>
          </a:p>
          <a:p>
            <a:r>
              <a:rPr lang="en-IN" sz="2800" dirty="0"/>
              <a:t>So its NoSQL</a:t>
            </a:r>
          </a:p>
        </p:txBody>
      </p:sp>
    </p:spTree>
    <p:extLst>
      <p:ext uri="{BB962C8B-B14F-4D97-AF65-F5344CB8AC3E}">
        <p14:creationId xmlns:p14="http://schemas.microsoft.com/office/powerpoint/2010/main" val="112318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218</TotalTime>
  <Words>186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Tw Cen MT</vt:lpstr>
      <vt:lpstr>Wingdings</vt:lpstr>
      <vt:lpstr>Circuit</vt:lpstr>
      <vt:lpstr>PowerPoint Presentation</vt:lpstr>
      <vt:lpstr>R O I</vt:lpstr>
      <vt:lpstr>Abstract</vt:lpstr>
      <vt:lpstr>introduction</vt:lpstr>
      <vt:lpstr>Existing system</vt:lpstr>
      <vt:lpstr>Proposed system</vt:lpstr>
      <vt:lpstr>Technologies used</vt:lpstr>
      <vt:lpstr>Dfd</vt:lpstr>
      <vt:lpstr>Database design</vt:lpstr>
      <vt:lpstr>Snaps </vt:lpstr>
      <vt:lpstr>Future enhancement</vt:lpstr>
      <vt:lpstr>conclusion</vt:lpstr>
      <vt:lpstr>Git history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O I</dc:title>
  <dc:creator>don vellathottam</dc:creator>
  <cp:lastModifiedBy>don vellathottam</cp:lastModifiedBy>
  <cp:revision>37</cp:revision>
  <dcterms:created xsi:type="dcterms:W3CDTF">2022-11-09T16:05:54Z</dcterms:created>
  <dcterms:modified xsi:type="dcterms:W3CDTF">2022-11-23T16:07:07Z</dcterms:modified>
</cp:coreProperties>
</file>