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2AB9-7434-1DB2-1899-FE917B141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15FAB-C1D0-876C-D3D3-56A0920E0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B70AA-F42E-D3EE-7D3F-28D4EE05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237-3D4C-4088-9FD5-2195350D1BB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9291B-3252-03E3-2968-07E83E56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EA4B-2B1E-D300-6DD7-FF1896D9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0ABD-63D1-4395-B554-8A5C86879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57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4675-5DD6-068E-3F8D-91902B75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694D5-92CB-CBCC-24D5-73ECC9D24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EB64A-4FAD-4BC8-B442-068BAD21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237-3D4C-4088-9FD5-2195350D1BB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06CE8-BD5C-7BCF-CFFF-20FEDA18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C53EA-58EC-213E-1CCF-0759B8A5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0ABD-63D1-4395-B554-8A5C86879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49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80BC0-8206-E581-1B21-35AC64AA3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91891-1BB6-1D86-57BF-9DDD09B5C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D0635-43EF-0EB3-051C-0AE48F71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237-3D4C-4088-9FD5-2195350D1BB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0F106-FC71-FD5C-5481-51EAB8D4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27625-6101-C608-AC5D-85F30537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0ABD-63D1-4395-B554-8A5C86879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2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F1FB-95A5-6F92-B71F-2E9A7C70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1140-7AC9-DDDC-7C67-5F223C3B9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22855-9FD6-F81D-F63F-991BFCAB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237-3D4C-4088-9FD5-2195350D1BB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B6172-1AC5-64ED-649C-EFAE9916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4BD78-07E6-E1E8-BC38-F42732DA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0ABD-63D1-4395-B554-8A5C86879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76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DEA5-9223-0B79-F691-85713A42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4E401-A61C-9A3C-F35B-B941D6F9E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98AFC-53B7-082A-36EF-7781A95E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237-3D4C-4088-9FD5-2195350D1BB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B768-D465-D707-E8ED-FD792639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404AF-503B-22AB-E1D7-A0236AB4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0ABD-63D1-4395-B554-8A5C86879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63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2D5C-B400-C8A5-5D2B-136E6F44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FCA53-8E40-F8AA-C53B-020E42D82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5DBFC-5B29-0DC2-A197-47BBC0979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5A582-41AE-F25B-A147-C04D47FE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237-3D4C-4088-9FD5-2195350D1BB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7B79E-E661-74A3-4427-77CB2244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86255-71BC-0C05-8B6C-20F47EBB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0ABD-63D1-4395-B554-8A5C86879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31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66E2-FF49-3D97-ECEF-CCE4059C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91246-E56F-27DC-7A8D-1D117F4B5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32E6F-C7AE-5A9E-A0E1-4287276E7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0961B-4912-8C89-85F3-4B1121770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AF32A-41B0-E1EC-78D2-C9124E0A1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5DBDB-5E37-A303-1D54-76D1C1A7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237-3D4C-4088-9FD5-2195350D1BB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819C9-9152-1ED5-7776-066C166C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43015-F9BC-C32A-2CC1-67233E4D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0ABD-63D1-4395-B554-8A5C86879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1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110E-AC4D-3D30-3FC0-AD07A9C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BAC64-3236-B695-B1D3-B9F995F1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237-3D4C-4088-9FD5-2195350D1BB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4EB2A-4AED-DB33-5480-0C1C603E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C385A-B731-1A28-86A1-C7A60B90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0ABD-63D1-4395-B554-8A5C86879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6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E9F15-0F81-17EE-4C9C-B3F843FF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237-3D4C-4088-9FD5-2195350D1BB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0A100-93C1-E52D-3E11-D855CC83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CA8E7-4E74-495E-4E83-A479F006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0ABD-63D1-4395-B554-8A5C86879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E487-8990-F7EA-F978-6D31875F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95A9-FDDF-7698-FEBF-75836A38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97D37-3CF0-BCBB-E77B-9EB81B178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651F2-87C4-B2B2-D5D2-D21081AD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237-3D4C-4088-9FD5-2195350D1BB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3E7BB-7D45-B4D8-7EEE-E3BF6254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F0A4F-04EA-A018-2FEE-27C61ACD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0ABD-63D1-4395-B554-8A5C86879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17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B833-78AD-39DA-29FE-7F22CFC8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7ECC2-445F-EA41-41AE-58A8A0C10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250B-735D-519D-0AE6-57A6E1B04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FC888-4002-148E-910E-E0D8DFB3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237-3D4C-4088-9FD5-2195350D1BB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BB23A-4BEA-5521-652B-C97F18A0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31C6A-B405-E750-C8F3-1F5A6632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0ABD-63D1-4395-B554-8A5C86879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84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134A5-C0D3-E5A4-0D8D-F504B5C4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2F498-B7B6-EB02-321E-6328F4DD4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A4251-4159-6FB5-EC1B-66D25C3C9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83237-3D4C-4088-9FD5-2195350D1BB7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E114E-3A30-4CF3-3A02-FE1D14BA4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739C9-8D0E-0EA5-371F-66978DDEB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70ABD-63D1-4395-B554-8A5C86879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197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81C7-216B-2161-0436-E607CED5F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 O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DEB85-C6D3-D9F4-9409-7C25D977C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don vellathottam</a:t>
            </a:r>
          </a:p>
        </p:txBody>
      </p:sp>
    </p:spTree>
    <p:extLst>
      <p:ext uri="{BB962C8B-B14F-4D97-AF65-F5344CB8AC3E}">
        <p14:creationId xmlns:p14="http://schemas.microsoft.com/office/powerpoint/2010/main" val="289080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fd1">
            <a:extLst>
              <a:ext uri="{FF2B5EF4-FFF2-40B4-BE49-F238E27FC236}">
                <a16:creationId xmlns:a16="http://schemas.microsoft.com/office/drawing/2014/main" id="{4843B1CA-1B20-2443-517D-7A2FCBCC01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0"/>
            <a:ext cx="582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9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fd2">
            <a:extLst>
              <a:ext uri="{FF2B5EF4-FFF2-40B4-BE49-F238E27FC236}">
                <a16:creationId xmlns:a16="http://schemas.microsoft.com/office/drawing/2014/main" id="{686034D9-A0A4-A806-94DE-EC685D87BA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0"/>
            <a:ext cx="11333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1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 O 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O I</dc:title>
  <dc:creator>don vellathottam</dc:creator>
  <cp:lastModifiedBy>don vellathottam</cp:lastModifiedBy>
  <cp:revision>1</cp:revision>
  <dcterms:created xsi:type="dcterms:W3CDTF">2022-11-23T07:59:34Z</dcterms:created>
  <dcterms:modified xsi:type="dcterms:W3CDTF">2022-11-23T08:00:01Z</dcterms:modified>
</cp:coreProperties>
</file>