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roi_album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AA7-BBFC-16FC-D72E-DCAC2555A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00C0-8EA0-1FAE-1F66-85F0C1FC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Face recognition based attendance and alert system</a:t>
            </a:r>
          </a:p>
        </p:txBody>
      </p:sp>
    </p:spTree>
    <p:extLst>
      <p:ext uri="{BB962C8B-B14F-4D97-AF65-F5344CB8AC3E}">
        <p14:creationId xmlns:p14="http://schemas.microsoft.com/office/powerpoint/2010/main" val="13338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14AB-65BE-070D-90A1-549528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D5FC-E665-25B4-C614-373FB2EF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ROI</a:t>
            </a:r>
          </a:p>
          <a:p>
            <a:r>
              <a:rPr lang="en-IN" dirty="0"/>
              <a:t>Surveillance and Security system</a:t>
            </a:r>
          </a:p>
          <a:p>
            <a:r>
              <a:rPr lang="en-IN" dirty="0"/>
              <a:t>An AI based Tracking and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27621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450C-579B-1072-4F26-C62DA756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11FB-2767-8B0F-5E05-66FF3A9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ROI makes the process of attendance recording easier and faster</a:t>
            </a:r>
          </a:p>
          <a:p>
            <a:r>
              <a:rPr lang="en-IN" dirty="0"/>
              <a:t>ROI is ready and set to Rock ‘n’ Roll</a:t>
            </a:r>
          </a:p>
          <a:p>
            <a:r>
              <a:rPr lang="en-IN" dirty="0"/>
              <a:t>During the creation of ROI We’ve learned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OpenCV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MongoDB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401-029A-24D4-7D52-EDF464B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E6C73-4FEB-33DF-61E5-B91633C8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47" y="2182377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2245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5A098-EF6C-EF6C-43D1-A8DCE8F3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7" t="1860" r="13024" b="1973"/>
          <a:stretch/>
        </p:blipFill>
        <p:spPr>
          <a:xfrm>
            <a:off x="1115735" y="906011"/>
            <a:ext cx="4974672" cy="3405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9C4B5-EA58-D4C5-E931-387EEACDF984}"/>
              </a:ext>
            </a:extLst>
          </p:cNvPr>
          <p:cNvSpPr txBox="1"/>
          <p:nvPr/>
        </p:nvSpPr>
        <p:spPr>
          <a:xfrm>
            <a:off x="3380764" y="4823670"/>
            <a:ext cx="8095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Thankyou Giants for your Shoulders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0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715-02B4-FDE2-5DD1-C8BD83A9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1882-D049-74CB-D951-C1188238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which uses it’s face recognition ability to mark attendance in real time and alert parents about absent children</a:t>
            </a:r>
          </a:p>
          <a:p>
            <a:r>
              <a:rPr lang="en-IN" dirty="0"/>
              <a:t>Helps save time and increases efficiency of classes</a:t>
            </a:r>
          </a:p>
          <a:p>
            <a:r>
              <a:rPr lang="en-IN" dirty="0"/>
              <a:t>Developed with lots of lines of code in Python, OpenCV, MongoDB and with a little bit love</a:t>
            </a:r>
          </a:p>
          <a:p>
            <a:r>
              <a:rPr lang="en-IN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46305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3743-2415-84EA-29E0-4E7A7B6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1C3B-F6F6-02BC-3550-7B061AF5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?</a:t>
            </a:r>
          </a:p>
          <a:p>
            <a:r>
              <a:rPr lang="en-IN" dirty="0"/>
              <a:t>What ?</a:t>
            </a:r>
          </a:p>
          <a:p>
            <a:r>
              <a:rPr lang="en-IN" dirty="0"/>
              <a:t>How ?</a:t>
            </a:r>
          </a:p>
          <a:p>
            <a:r>
              <a:rPr lang="en-IN" dirty="0"/>
              <a:t>Who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05E-6CEE-35E6-8CF4-9398683F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2109-5B9F-10A6-4600-6B51E05F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consuming</a:t>
            </a:r>
          </a:p>
          <a:p>
            <a:r>
              <a:rPr lang="en-IN" dirty="0"/>
              <a:t>Exhaustive </a:t>
            </a:r>
          </a:p>
          <a:p>
            <a:r>
              <a:rPr lang="en-IN" dirty="0"/>
              <a:t>No alert facility</a:t>
            </a:r>
          </a:p>
          <a:p>
            <a:r>
              <a:rPr lang="en-IN" dirty="0"/>
              <a:t>Complex to handle </a:t>
            </a:r>
          </a:p>
        </p:txBody>
      </p:sp>
    </p:spTree>
    <p:extLst>
      <p:ext uri="{BB962C8B-B14F-4D97-AF65-F5344CB8AC3E}">
        <p14:creationId xmlns:p14="http://schemas.microsoft.com/office/powerpoint/2010/main" val="27775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0C96-042F-3413-427B-6988E5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D1D6-74BE-2E4A-6ACF-121275B2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saving</a:t>
            </a:r>
          </a:p>
          <a:p>
            <a:r>
              <a:rPr lang="en-IN" dirty="0"/>
              <a:t>Easy to use</a:t>
            </a:r>
          </a:p>
          <a:p>
            <a:r>
              <a:rPr lang="en-IN" dirty="0"/>
              <a:t>Efficient</a:t>
            </a:r>
          </a:p>
          <a:p>
            <a:r>
              <a:rPr lang="en-IN" dirty="0"/>
              <a:t>Organized and centralized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D3D-BC99-E81D-4912-C1BED6A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AE3C-8CE8-241A-AF46-D768E1B7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OpenCV</a:t>
            </a:r>
          </a:p>
          <a:p>
            <a:r>
              <a:rPr lang="en-IN" dirty="0"/>
              <a:t>MongoDB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Some Secret Magic With a Pinch of Love </a:t>
            </a:r>
          </a:p>
        </p:txBody>
      </p:sp>
    </p:spTree>
    <p:extLst>
      <p:ext uri="{BB962C8B-B14F-4D97-AF65-F5344CB8AC3E}">
        <p14:creationId xmlns:p14="http://schemas.microsoft.com/office/powerpoint/2010/main" val="2503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A1F5-0F32-A266-8AEC-C919964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B400-DC3A-C671-E22D-508D5836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Sorry Still working on it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 mean the data is flowing right ? Otherwise how could it work. But the flow hasn’t been captured yet to draw a diagram </a:t>
            </a:r>
          </a:p>
        </p:txBody>
      </p:sp>
    </p:spTree>
    <p:extLst>
      <p:ext uri="{BB962C8B-B14F-4D97-AF65-F5344CB8AC3E}">
        <p14:creationId xmlns:p14="http://schemas.microsoft.com/office/powerpoint/2010/main" val="11620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AE6-18E2-BB16-B3E5-E54B1F7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4037A0-7F8B-2387-D272-FA8E1887A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29742"/>
              </p:ext>
            </p:extLst>
          </p:nvPr>
        </p:nvGraphicFramePr>
        <p:xfrm>
          <a:off x="1040745" y="2962551"/>
          <a:ext cx="9906000" cy="197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74632784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605825818"/>
                    </a:ext>
                  </a:extLst>
                </a:gridCol>
              </a:tblGrid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731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60542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91220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Student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54649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r>
                        <a:rPr lang="en-IN" dirty="0"/>
                        <a:t>Attendance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079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1F363-F639-6A5C-7FFA-B2CFC614480E}"/>
              </a:ext>
            </a:extLst>
          </p:cNvPr>
          <p:cNvSpPr txBox="1"/>
          <p:nvPr/>
        </p:nvSpPr>
        <p:spPr>
          <a:xfrm>
            <a:off x="5033394" y="2952925"/>
            <a:ext cx="6207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Its MongoDB</a:t>
            </a:r>
          </a:p>
          <a:p>
            <a:endParaRPr lang="en-IN" sz="2800" dirty="0"/>
          </a:p>
          <a:p>
            <a:r>
              <a:rPr lang="en-IN" sz="2800" dirty="0"/>
              <a:t>So its NoSQL</a:t>
            </a:r>
          </a:p>
        </p:txBody>
      </p:sp>
    </p:spTree>
    <p:extLst>
      <p:ext uri="{BB962C8B-B14F-4D97-AF65-F5344CB8AC3E}">
        <p14:creationId xmlns:p14="http://schemas.microsoft.com/office/powerpoint/2010/main" val="11231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BD2-0F87-3D08-989A-311DF392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55" y="2623487"/>
            <a:ext cx="9905998" cy="1478570"/>
          </a:xfrm>
          <a:ln>
            <a:noFill/>
          </a:ln>
        </p:spPr>
        <p:txBody>
          <a:bodyPr/>
          <a:lstStyle/>
          <a:p>
            <a:pPr algn="ctr"/>
            <a:r>
              <a:rPr lang="en-IN" sz="4800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Snaps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0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</TotalTime>
  <Words>216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Circuit</vt:lpstr>
      <vt:lpstr>R O I</vt:lpstr>
      <vt:lpstr>Abstract</vt:lpstr>
      <vt:lpstr>introduction</vt:lpstr>
      <vt:lpstr>Existing system</vt:lpstr>
      <vt:lpstr>Proposed system</vt:lpstr>
      <vt:lpstr>Technologies used</vt:lpstr>
      <vt:lpstr>Dfd</vt:lpstr>
      <vt:lpstr>Database design</vt:lpstr>
      <vt:lpstr>Snaps </vt:lpstr>
      <vt:lpstr>Future enhancement</vt:lpstr>
      <vt:lpstr>conclusion</vt:lpstr>
      <vt:lpstr>Git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 I</dc:title>
  <dc:creator>don vellathottam</dc:creator>
  <cp:lastModifiedBy>don vellathottam</cp:lastModifiedBy>
  <cp:revision>29</cp:revision>
  <dcterms:created xsi:type="dcterms:W3CDTF">2022-11-09T16:05:54Z</dcterms:created>
  <dcterms:modified xsi:type="dcterms:W3CDTF">2022-11-09T18:45:27Z</dcterms:modified>
</cp:coreProperties>
</file>