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62F3-4A01-6BDA-913D-5DED3760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42" y="-9454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modules</a:t>
            </a:r>
            <a:endParaRPr lang="en-IN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CFF3320-F50E-EB67-8327-08CC366B25CD}"/>
              </a:ext>
            </a:extLst>
          </p:cNvPr>
          <p:cNvSpPr/>
          <p:nvPr/>
        </p:nvSpPr>
        <p:spPr>
          <a:xfrm>
            <a:off x="1602297" y="2013358"/>
            <a:ext cx="2055302" cy="771787"/>
          </a:xfrm>
          <a:prstGeom prst="flowChartAlternateProcess">
            <a:avLst/>
          </a:prstGeom>
          <a:ln w="34925">
            <a:solidFill>
              <a:srgbClr val="FFFF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>
              <a:rot lat="0" lon="0" rev="0"/>
            </a:lightRig>
          </a:scene3d>
          <a:sp3d extrusionH="38100" prstMaterial="clear">
            <a:bevelT w="260350" h="50800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IN" sz="320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76B8969-9E57-9B5F-1361-980DA9F375A3}"/>
              </a:ext>
            </a:extLst>
          </p:cNvPr>
          <p:cNvSpPr/>
          <p:nvPr/>
        </p:nvSpPr>
        <p:spPr>
          <a:xfrm>
            <a:off x="1586917" y="2023145"/>
            <a:ext cx="2055302" cy="771787"/>
          </a:xfrm>
          <a:prstGeom prst="flowChartAlternateProcess">
            <a:avLst/>
          </a:prstGeom>
          <a:ln w="34925">
            <a:solidFill>
              <a:srgbClr val="FFFF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>
              <a:rot lat="0" lon="0" rev="0"/>
            </a:lightRig>
          </a:scene3d>
          <a:sp3d extrusionH="38100" prstMaterial="clear">
            <a:bevelT w="260350" h="50800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IN" sz="32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1B9382F-580D-3C8F-72A5-32FAF1BC3C69}"/>
              </a:ext>
            </a:extLst>
          </p:cNvPr>
          <p:cNvSpPr/>
          <p:nvPr/>
        </p:nvSpPr>
        <p:spPr>
          <a:xfrm>
            <a:off x="1596705" y="2016152"/>
            <a:ext cx="2055302" cy="771787"/>
          </a:xfrm>
          <a:prstGeom prst="flowChartAlternateProcess">
            <a:avLst/>
          </a:prstGeom>
          <a:ln w="34925">
            <a:solidFill>
              <a:srgbClr val="FFFF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>
              <a:rot lat="0" lon="0" rev="0"/>
            </a:lightRig>
          </a:scene3d>
          <a:sp3d extrusionH="38100" prstMaterial="clear">
            <a:bevelT w="260350" h="50800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IN" sz="32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07BA690-569C-ECE3-B7D1-F2D626C23A0A}"/>
              </a:ext>
            </a:extLst>
          </p:cNvPr>
          <p:cNvSpPr/>
          <p:nvPr/>
        </p:nvSpPr>
        <p:spPr>
          <a:xfrm>
            <a:off x="1589714" y="2017554"/>
            <a:ext cx="2055302" cy="771787"/>
          </a:xfrm>
          <a:prstGeom prst="flowChartAlternateProcess">
            <a:avLst/>
          </a:prstGeom>
          <a:ln w="34925">
            <a:solidFill>
              <a:srgbClr val="FFFF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>
              <a:rot lat="0" lon="0" rev="0"/>
            </a:lightRig>
          </a:scene3d>
          <a:sp3d extrusionH="38100" prstMaterial="clear">
            <a:bevelT w="260350" h="50800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946C95-92F0-D944-C2B0-569E630EAC1E}"/>
              </a:ext>
            </a:extLst>
          </p:cNvPr>
          <p:cNvSpPr txBox="1"/>
          <p:nvPr/>
        </p:nvSpPr>
        <p:spPr>
          <a:xfrm>
            <a:off x="4311941" y="3790320"/>
            <a:ext cx="623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The first module is used to register the face of a new child.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F0F1E-760C-28BF-87EE-8E71BC4035AB}"/>
              </a:ext>
            </a:extLst>
          </p:cNvPr>
          <p:cNvSpPr txBox="1"/>
          <p:nvPr/>
        </p:nvSpPr>
        <p:spPr>
          <a:xfrm>
            <a:off x="2155970" y="3800213"/>
            <a:ext cx="939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The second module recognizes the student faces during the class time and marks them as present.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EBAE7-4F3D-026B-7280-F81F66790B29}"/>
              </a:ext>
            </a:extLst>
          </p:cNvPr>
          <p:cNvSpPr txBox="1"/>
          <p:nvPr/>
        </p:nvSpPr>
        <p:spPr>
          <a:xfrm>
            <a:off x="3884103" y="3808602"/>
            <a:ext cx="565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The third module updates the attendance in the database.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82FD7-246C-39BD-5A2F-2475E4AC680C}"/>
              </a:ext>
            </a:extLst>
          </p:cNvPr>
          <p:cNvSpPr txBox="1"/>
          <p:nvPr/>
        </p:nvSpPr>
        <p:spPr>
          <a:xfrm>
            <a:off x="2541864" y="3791824"/>
            <a:ext cx="885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The fourth module fetches the attendance data and alerts the parents of the absent children.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7217E-0DF1-C52A-42EE-3EDA943508CF}"/>
              </a:ext>
            </a:extLst>
          </p:cNvPr>
          <p:cNvSpPr txBox="1"/>
          <p:nvPr/>
        </p:nvSpPr>
        <p:spPr>
          <a:xfrm>
            <a:off x="2902590" y="4572000"/>
            <a:ext cx="841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Teachers can edit the list of students before the attendance is updated on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7527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78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Circuit</vt:lpstr>
      <vt:lpstr>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vellathottam</dc:creator>
  <cp:lastModifiedBy>don vellathottam</cp:lastModifiedBy>
  <cp:revision>11</cp:revision>
  <dcterms:created xsi:type="dcterms:W3CDTF">2022-11-10T07:43:56Z</dcterms:created>
  <dcterms:modified xsi:type="dcterms:W3CDTF">2022-11-11T06:59:14Z</dcterms:modified>
</cp:coreProperties>
</file>