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098D-503F-976C-A5E3-81E8DA1C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9E500-8DA4-BE2C-D004-35A81F8E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E335-6035-44E0-8D14-CF94BAD5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B6E9-E619-15EF-24D4-B2DCE45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1EB4-7238-1E78-B38B-0773FE7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7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A396-DBF0-BC72-7DE0-2B921030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94546-9E9A-7F27-DA99-CE6397F4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0705A-3726-26EB-561A-CEA2D35A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6991-820B-97B6-03DC-3CF7D58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5D0B-8BD1-B0E3-05F4-FE098B3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71BE0-CEC0-67E3-2799-E03452CB5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1792-FC90-1CD4-80BB-5E1726B1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5904-FD3B-CCF5-48EA-20B86880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4F8-217F-4BF7-5CCB-F13EA4B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5FF0-B518-4BB1-5FA0-B2A38DBA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705-666A-2479-7DFE-B9BFCF83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580F-DF5E-B72A-26A1-4ABD9ADE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3775-2B00-761C-C861-6820ADC0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83CE-3475-21EE-2E4D-C59B03F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D249-D6C3-1FB9-D2C5-22176891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71B2-21EF-A56C-B12F-C4F26E5F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7BCE-23C9-A2A4-A6F9-9AA2ABD2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1531-1825-D5E8-4CDD-0EE22DC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903A-C9B3-13FC-CFE1-5A515C21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C240-F7E0-3E06-946C-171F1D9C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95CC-F888-96C3-0546-BE3DD3C0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D980-1A54-4099-46A3-76CFB026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A313-E5BC-0022-3594-6C9A829F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8B17D-B909-2D80-BD94-C42260F5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90C4-4EA3-E9E1-4DCE-4E8B3C00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CE9F-29EB-BB2F-C254-F869B70D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5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1136-FE83-B2C3-322C-35C229A7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848F-78AD-4B6B-D2E4-B6437C38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E85A-A99E-F098-6DB3-7AAB33B1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212E2-89CB-8E56-6606-F64542FA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9DAC9-F092-33EF-0F4E-64022994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34646-DECC-46DB-EEBA-7315D26B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784AF-C03D-C806-0EBD-BF6A86C4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FAFF0-0563-1AAE-E34A-8C167F0C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88F2-75BF-2B70-D7F0-8A917091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50A40-D5C1-32AB-CF0C-B7041B8E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D5C17-4386-7448-E59A-2260DA2C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8C8B-0098-ECB7-7ED5-20AC0E0B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2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757A3-41E7-E0AF-113B-91F6F014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21D74-8361-25C0-2FE2-310721F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656FB-6DFC-54D4-E42D-0563283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6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0C21-15DF-23E8-0573-B9B85A05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96FF-32B8-6B5D-B987-FD615FB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EAB1-DC85-C83F-0C1B-940116B4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9A07B-484B-CCDD-60D1-67BB0481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1598-F93B-5742-ED3C-9AA4DF99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5BC9-03CE-EEB1-C0F2-926E6F0A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FDE3-28E9-F918-BD2F-964FCDD5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E4665-F1CE-235F-9375-4C1472B82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09EB0-EBB8-1C15-2B6F-170ADD6A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CEE0D-B462-6DDF-30F8-361669D1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691A-138D-BA0B-9D3F-2527F1D2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0EA7-67ED-D2F0-AFE9-06C3FECF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5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73B7A-F2A5-E77D-14C7-A17072F4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DBAB-6B38-65C5-FC6C-EC8BFECF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2E94-B78F-B9F3-19AF-357D2D21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B776-0FC6-4641-9C90-A80C732BE0F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8AA1-7361-C3CA-669F-9002B754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008A-ADBA-1CAB-0CBB-422273B7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734B-33A8-46F0-90E4-C2998836F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6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860-EA48-0008-AC50-51BA5DF3B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8B6F-D797-7505-D20A-5EFE75192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Vellathottam</a:t>
            </a:r>
          </a:p>
        </p:txBody>
      </p:sp>
    </p:spTree>
    <p:extLst>
      <p:ext uri="{BB962C8B-B14F-4D97-AF65-F5344CB8AC3E}">
        <p14:creationId xmlns:p14="http://schemas.microsoft.com/office/powerpoint/2010/main" val="40568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)">
            <a:extLst>
              <a:ext uri="{FF2B5EF4-FFF2-40B4-BE49-F238E27FC236}">
                <a16:creationId xmlns:a16="http://schemas.microsoft.com/office/drawing/2014/main" id="{248E4CC6-152D-BDB4-624E-484E5A5659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)">
            <a:extLst>
              <a:ext uri="{FF2B5EF4-FFF2-40B4-BE49-F238E27FC236}">
                <a16:creationId xmlns:a16="http://schemas.microsoft.com/office/drawing/2014/main" id="{9B510545-ADF6-553A-DB06-41A0BBAE1D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9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)">
            <a:extLst>
              <a:ext uri="{FF2B5EF4-FFF2-40B4-BE49-F238E27FC236}">
                <a16:creationId xmlns:a16="http://schemas.microsoft.com/office/drawing/2014/main" id="{785A9142-3B28-41A5-25A4-6651DBDEB7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)">
            <a:extLst>
              <a:ext uri="{FF2B5EF4-FFF2-40B4-BE49-F238E27FC236}">
                <a16:creationId xmlns:a16="http://schemas.microsoft.com/office/drawing/2014/main" id="{6625EFDD-3C46-F51C-BFCF-5E9EDE6046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)">
            <a:extLst>
              <a:ext uri="{FF2B5EF4-FFF2-40B4-BE49-F238E27FC236}">
                <a16:creationId xmlns:a16="http://schemas.microsoft.com/office/drawing/2014/main" id="{5C6787F3-1CED-9EDA-76CA-580570C506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)">
            <a:extLst>
              <a:ext uri="{FF2B5EF4-FFF2-40B4-BE49-F238E27FC236}">
                <a16:creationId xmlns:a16="http://schemas.microsoft.com/office/drawing/2014/main" id="{17FA3297-E4EE-8514-712F-3ABA3EBF1A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5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ROI</dc:title>
  <dc:creator>don vellathottam</dc:creator>
  <cp:lastModifiedBy>don vellathottam</cp:lastModifiedBy>
  <cp:revision>2</cp:revision>
  <dcterms:created xsi:type="dcterms:W3CDTF">2022-11-09T17:45:36Z</dcterms:created>
  <dcterms:modified xsi:type="dcterms:W3CDTF">2022-11-10T06:16:32Z</dcterms:modified>
</cp:coreProperties>
</file>