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954" r:id="rId4"/>
  </p:sldMasterIdLst>
  <p:notesMasterIdLst>
    <p:notesMasterId r:id="rId21"/>
  </p:notesMasterIdLst>
  <p:handoutMasterIdLst>
    <p:handoutMasterId r:id="rId22"/>
  </p:handoutMasterIdLst>
  <p:sldIdLst>
    <p:sldId id="261" r:id="rId5"/>
    <p:sldId id="273" r:id="rId6"/>
    <p:sldId id="321" r:id="rId7"/>
    <p:sldId id="320" r:id="rId8"/>
    <p:sldId id="326" r:id="rId9"/>
    <p:sldId id="316" r:id="rId10"/>
    <p:sldId id="323" r:id="rId11"/>
    <p:sldId id="322" r:id="rId12"/>
    <p:sldId id="314" r:id="rId13"/>
    <p:sldId id="315" r:id="rId14"/>
    <p:sldId id="317" r:id="rId15"/>
    <p:sldId id="318" r:id="rId16"/>
    <p:sldId id="319" r:id="rId17"/>
    <p:sldId id="324" r:id="rId18"/>
    <p:sldId id="325" r:id="rId19"/>
    <p:sldId id="28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87175F"/>
    <a:srgbClr val="EEC621"/>
    <a:srgbClr val="E58C09"/>
    <a:srgbClr val="43467B"/>
    <a:srgbClr val="AEA422"/>
    <a:srgbClr val="F69E1D"/>
    <a:srgbClr val="E19E6B"/>
    <a:srgbClr val="75503A"/>
    <a:srgbClr val="DDB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4" autoAdjust="0"/>
  </p:normalViewPr>
  <p:slideViewPr>
    <p:cSldViewPr>
      <p:cViewPr varScale="1">
        <p:scale>
          <a:sx n="69" d="100"/>
          <a:sy n="69" d="100"/>
        </p:scale>
        <p:origin x="82" y="43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3E32-5603-440A-ACDD-7442C88C5FED}" type="datetimeFigureOut">
              <a:rPr lang="en-US" smtClean="0">
                <a:latin typeface="Tw Cen MT" panose="020B0602020104020603" pitchFamily="34" charset="0"/>
              </a:rPr>
              <a:t>3/31/2021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1589-0F8A-400D-AEF4-57688446A2F5}" type="slidenum">
              <a:rPr lang="en-US" smtClean="0">
                <a:latin typeface="Tw Cen MT" panose="020B0602020104020603" pitchFamily="34" charset="0"/>
              </a:rPr>
              <a:t>‹#›</a:t>
            </a:fld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AF4A386A-BFE4-4655-9801-CBB04655F27A}" type="datetimeFigureOut">
              <a:rPr lang="en-US" noProof="0" smtClean="0"/>
              <a:pPr/>
              <a:t>3/31/2021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DAE5FABD-26C8-4F74-B1E3-45BC91BC9D7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0603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9981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02046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5251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4763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56132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5294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910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4969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748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1555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3364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1407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3364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067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ea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_Triangle patc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whit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horizontal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Multiple images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Important Content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1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2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3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nti.com/ifm9js6do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813" b="7813"/>
          <a:stretch>
            <a:fillRect/>
          </a:stretch>
        </p:blipFill>
        <p:spPr/>
      </p:pic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Sitecore 9.3 Training</a:t>
            </a:r>
            <a:br>
              <a:rPr lang="en-US" dirty="0"/>
            </a:br>
            <a:r>
              <a:rPr lang="en-US" dirty="0"/>
              <a:t>Day - 1</a:t>
            </a:r>
            <a:br>
              <a:rPr lang="en-US" dirty="0"/>
            </a:b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Balaji Balasubramanian</a:t>
            </a:r>
          </a:p>
        </p:txBody>
      </p:sp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Validator Bar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Nunc viverra imperdiet enim. Fusce est. Vivamus a tellus.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31083A-FBE2-4952-863E-2634D1912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4435736"/>
            <a:ext cx="4950822" cy="14630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64C258-ABF8-4A08-9D08-EEF6D48084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208806"/>
            <a:ext cx="7249539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360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button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Configuration &amp; Action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EF3375-67DC-4AC8-9AE9-1872231CF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4503586"/>
            <a:ext cx="6534150" cy="22946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D9C972-283B-4D09-904D-273661242A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600" y="2092167"/>
            <a:ext cx="8686800" cy="229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86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bar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Configuration &amp; Action – both content authoring &amp; experience authoring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6773678-FD07-4732-82EF-420871BBD8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796" y="2604564"/>
            <a:ext cx="9906000" cy="277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8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bar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Configuration &amp; Action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558CC1-FC31-44A8-8526-41DFB97E8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140" y="4686898"/>
            <a:ext cx="11354160" cy="13089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70A9EC-81A4-44BC-A681-9D8C60AB36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600" y="2355160"/>
            <a:ext cx="7010398" cy="206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036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Spelling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Configuration &amp; Action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77D06A-AC53-4E24-A83D-B82850B488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2167833"/>
            <a:ext cx="8686800" cy="444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32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versions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Configuration &amp; Action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405F44-380A-4D18-B539-01391EFC7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259" y="2402597"/>
            <a:ext cx="10637520" cy="14672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D875D0-780C-4A87-B0DD-C30F250E04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294" y="4004198"/>
            <a:ext cx="70866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302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052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Balaji </a:t>
            </a:r>
            <a:r>
              <a:rPr lang="en-US" dirty="0" err="1"/>
              <a:t>balasubramanian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34000" y="2667000"/>
            <a:ext cx="5503333" cy="3660648"/>
          </a:xfrm>
        </p:spPr>
        <p:txBody>
          <a:bodyPr/>
          <a:lstStyle/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458DA3-DB20-428D-B146-D6BBF6738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" y="2445026"/>
            <a:ext cx="2656646" cy="26566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F23BF8-E7E0-493B-9EAD-2AF136B9B0C7}"/>
              </a:ext>
            </a:extLst>
          </p:cNvPr>
          <p:cNvSpPr txBox="1"/>
          <p:nvPr/>
        </p:nvSpPr>
        <p:spPr>
          <a:xfrm>
            <a:off x="4876800" y="2438400"/>
            <a:ext cx="5715000" cy="278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/>
              <a:t>Principal Architect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/>
              <a:t>12+ Experience (</a:t>
            </a:r>
            <a:r>
              <a:rPr lang="en-US" dirty="0" err="1"/>
              <a:t>.net</a:t>
            </a:r>
            <a:r>
              <a:rPr lang="en-US" dirty="0"/>
              <a:t>) 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/>
              <a:t>6+ Exp in Sitecore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/>
              <a:t>Sitecore versions – 6.5,7.2,8.2,9.2,10.1(latest)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72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US" dirty="0">
                <a:hlinkClick r:id="rId3"/>
              </a:rPr>
              <a:t>https://www.menti.com/ifm9js6dop</a:t>
            </a:r>
            <a:endParaRPr lang="en-US" dirty="0"/>
          </a:p>
          <a:p>
            <a:pPr lvl="4"/>
            <a:r>
              <a:rPr lang="en-US" dirty="0"/>
              <a:t>Or </a:t>
            </a:r>
          </a:p>
          <a:p>
            <a:pPr lvl="1"/>
            <a:r>
              <a:rPr lang="en-US" b="0" i="0" dirty="0">
                <a:solidFill>
                  <a:srgbClr val="252B36"/>
                </a:solidFill>
                <a:effectLst/>
                <a:latin typeface="MentiText"/>
              </a:rPr>
              <a:t>Go to </a:t>
            </a:r>
            <a:r>
              <a:rPr lang="en-US" b="1" i="0" dirty="0">
                <a:solidFill>
                  <a:srgbClr val="252B36"/>
                </a:solidFill>
                <a:effectLst/>
                <a:latin typeface="MentiText"/>
              </a:rPr>
              <a:t>www.menti.com</a:t>
            </a:r>
            <a:r>
              <a:rPr lang="en-US" b="0" i="0" dirty="0">
                <a:solidFill>
                  <a:srgbClr val="252B36"/>
                </a:solidFill>
                <a:effectLst/>
                <a:latin typeface="MentiText"/>
              </a:rPr>
              <a:t> and use the code </a:t>
            </a:r>
            <a:r>
              <a:rPr lang="en-US" b="1" i="0" dirty="0">
                <a:solidFill>
                  <a:srgbClr val="252B36"/>
                </a:solidFill>
                <a:effectLst/>
                <a:latin typeface="MentiText"/>
              </a:rPr>
              <a:t>5153 6538</a:t>
            </a:r>
          </a:p>
          <a:p>
            <a:pPr lvl="6"/>
            <a:r>
              <a:rPr lang="en-US" b="1" dirty="0">
                <a:solidFill>
                  <a:srgbClr val="252B36"/>
                </a:solidFill>
                <a:latin typeface="MentiText"/>
              </a:rPr>
              <a:t>Or</a:t>
            </a:r>
          </a:p>
          <a:p>
            <a:pPr lvl="1"/>
            <a:r>
              <a:rPr lang="en-US" b="1" dirty="0">
                <a:solidFill>
                  <a:srgbClr val="252B36"/>
                </a:solidFill>
                <a:latin typeface="MentiText"/>
              </a:rPr>
              <a:t>Scan the QR Code</a:t>
            </a:r>
          </a:p>
          <a:p>
            <a:pPr lvl="6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About your Sitecore experience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B77D38-C6AF-4AD9-B467-E98B9E8021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0400" y="2264354"/>
            <a:ext cx="3962398" cy="396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995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Sitecore Basics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75C024-C2C8-4965-BD70-D7F20B9792CB}"/>
              </a:ext>
            </a:extLst>
          </p:cNvPr>
          <p:cNvSpPr txBox="1"/>
          <p:nvPr/>
        </p:nvSpPr>
        <p:spPr>
          <a:xfrm>
            <a:off x="853544" y="2443183"/>
            <a:ext cx="1065265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About Sitecore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Sitecore different User Interface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Sitecore Content Tree (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Content ,Forms , Layout , media Library, System &amp; templates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Content Editor &amp; Experience Editor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Template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Field Types(SLT,MLT, Image, Rich Text)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Standard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Insert Options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Item Versions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Field Level Validation (compliance/Content Authoring)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Quick Action Bar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Validation Bar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Validation Button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Spell Check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Site Improve Tool for compliance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315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/>
          <a:p>
            <a:r>
              <a:rPr lang="en-US" dirty="0"/>
              <a:t>Experience Profile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7094BB-05CB-4E4B-BC7E-544FF32D2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409" y="1794223"/>
            <a:ext cx="8599622" cy="4923282"/>
          </a:xfrm>
          <a:prstGeom prst="rect">
            <a:avLst/>
          </a:prstGeom>
          <a:noFill/>
        </p:spPr>
      </p:pic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1" b="101"/>
          <a:stretch/>
        </p:blipFill>
        <p:spPr>
          <a:xfrm>
            <a:off x="0" y="0"/>
            <a:ext cx="8329613" cy="457200"/>
          </a:xfr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541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Field Types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774C8C1-3CDA-4032-94F8-5D163F6760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796" y="2313522"/>
            <a:ext cx="9377086" cy="402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97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Standard Values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6604AF-9F75-4724-A4DD-606073B22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288" y="2231886"/>
            <a:ext cx="9939864" cy="424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174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Action bar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Configuration and Action.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7D5F1B-12C8-4210-9198-1D29C9080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2384286"/>
            <a:ext cx="2478918" cy="40710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D88399-6389-409F-B0E5-E603D4F54D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1784" y="5308286"/>
            <a:ext cx="2834640" cy="11470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31894FB-D4D8-49BE-8784-B30231D29A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0" y="2231886"/>
            <a:ext cx="9906000" cy="283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157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Action bar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Nunc viverra imperdiet enim. Fusce est. Vivamus a tellus.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99F256-A5F4-41CA-88C0-EFDF1455E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62" y="2420510"/>
            <a:ext cx="2493704" cy="3886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70F98D-EC4C-4ABD-93F8-61ED2BF8E8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8202" y="2420510"/>
            <a:ext cx="3752850" cy="28073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7368E2-F9DE-443E-B41D-116D7F1577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7600" y="457200"/>
            <a:ext cx="4572000" cy="31908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8259128-E900-478B-8848-6ECD0C69AC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4494" y="3648075"/>
            <a:ext cx="35147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034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_Template_ModernClassicBlockLT_v4" id="{30DDF308-B484-4DB0-8959-4BA762476498}" vid="{49FD44A8-5F40-4E6E-BC83-04BD3C4DB2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86D9CC-0D9D-4BFE-B3F3-26F480BF8C8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</Words>
  <Application>Microsoft Office PowerPoint</Application>
  <PresentationFormat>Widescreen</PresentationFormat>
  <Paragraphs>85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MentiText</vt:lpstr>
      <vt:lpstr>Tw Cen MT</vt:lpstr>
      <vt:lpstr>Tw Cen MT Condensed</vt:lpstr>
      <vt:lpstr>Wingdings 3</vt:lpstr>
      <vt:lpstr>ModernClassicBlock-3</vt:lpstr>
      <vt:lpstr>Sitecore 9.3 Training Day - 1 </vt:lpstr>
      <vt:lpstr>Balaji balasubramanian</vt:lpstr>
      <vt:lpstr>Survey</vt:lpstr>
      <vt:lpstr>Agenda</vt:lpstr>
      <vt:lpstr>Experience Profile</vt:lpstr>
      <vt:lpstr>Template</vt:lpstr>
      <vt:lpstr>Template</vt:lpstr>
      <vt:lpstr>Quick Action bar</vt:lpstr>
      <vt:lpstr>Quick Action bar</vt:lpstr>
      <vt:lpstr>Validator Bar</vt:lpstr>
      <vt:lpstr>Validation button</vt:lpstr>
      <vt:lpstr>Validation bar</vt:lpstr>
      <vt:lpstr>Validation bar</vt:lpstr>
      <vt:lpstr>Spelling</vt:lpstr>
      <vt:lpstr>Item versions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2021-04-01T10:07:00Z</dcterms:created>
  <dcterms:modified xsi:type="dcterms:W3CDTF">2021-04-02T09:11:57Z</dcterms:modified>
</cp:coreProperties>
</file>